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Bricolage Grotesque Bold" charset="1" panose="020B0605040402000204"/>
      <p:regular r:id="rId15"/>
    </p:embeddedFont>
    <p:embeddedFont>
      <p:font typeface="Poppins Semi-Bold" charset="1" panose="00000700000000000000"/>
      <p:regular r:id="rId16"/>
    </p:embeddedFont>
    <p:embeddedFont>
      <p:font typeface="Poppins" charset="1" panose="00000500000000000000"/>
      <p:regular r:id="rId17"/>
    </p:embeddedFont>
    <p:embeddedFont>
      <p:font typeface="Poppins Bold Italics" charset="1" panose="000008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8.jpe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jpeg" Type="http://schemas.openxmlformats.org/officeDocument/2006/relationships/image"/><Relationship Id="rId4" Target="../media/image14.jpeg" Type="http://schemas.openxmlformats.org/officeDocument/2006/relationships/image"/><Relationship Id="rId5" Target="../media/image2.png" Type="http://schemas.openxmlformats.org/officeDocument/2006/relationships/image"/><Relationship Id="rId6" Target="../media/image3.png" Type="http://schemas.openxmlformats.org/officeDocument/2006/relationships/image"/><Relationship Id="rId7" Target="../media/image4.png" Type="http://schemas.openxmlformats.org/officeDocument/2006/relationships/image"/><Relationship Id="rId8"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png" Type="http://schemas.openxmlformats.org/officeDocument/2006/relationships/image"/><Relationship Id="rId12" Target="../media/image5.png" Type="http://schemas.openxmlformats.org/officeDocument/2006/relationships/image"/><Relationship Id="rId2" Target="../media/image12.pn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22.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2695100" y="0"/>
            <a:ext cx="15592900" cy="10287000"/>
            <a:chOff x="0" y="0"/>
            <a:chExt cx="4106772" cy="2709333"/>
          </a:xfrm>
        </p:grpSpPr>
        <p:sp>
          <p:nvSpPr>
            <p:cNvPr name="Freeform 4" id="4"/>
            <p:cNvSpPr/>
            <p:nvPr/>
          </p:nvSpPr>
          <p:spPr>
            <a:xfrm flipH="false" flipV="false" rot="0">
              <a:off x="0" y="0"/>
              <a:ext cx="4106772" cy="2709333"/>
            </a:xfrm>
            <a:custGeom>
              <a:avLst/>
              <a:gdLst/>
              <a:ahLst/>
              <a:cxnLst/>
              <a:rect r="r" b="b" t="t" l="l"/>
              <a:pathLst>
                <a:path h="2709333" w="4106772">
                  <a:moveTo>
                    <a:pt x="0" y="0"/>
                  </a:moveTo>
                  <a:lnTo>
                    <a:pt x="4106772" y="0"/>
                  </a:lnTo>
                  <a:lnTo>
                    <a:pt x="4106772" y="2709333"/>
                  </a:lnTo>
                  <a:lnTo>
                    <a:pt x="0" y="2709333"/>
                  </a:lnTo>
                  <a:close/>
                </a:path>
              </a:pathLst>
            </a:custGeom>
            <a:gradFill rotWithShape="true">
              <a:gsLst>
                <a:gs pos="0">
                  <a:srgbClr val="002555">
                    <a:alpha val="0"/>
                  </a:srgbClr>
                </a:gs>
                <a:gs pos="100000">
                  <a:srgbClr val="FFEE7B">
                    <a:alpha val="100000"/>
                  </a:srgbClr>
                </a:gs>
              </a:gsLst>
              <a:lin ang="0"/>
            </a:gradFill>
          </p:spPr>
        </p:sp>
        <p:sp>
          <p:nvSpPr>
            <p:cNvPr name="TextBox 5" id="5"/>
            <p:cNvSpPr txBox="true"/>
            <p:nvPr/>
          </p:nvSpPr>
          <p:spPr>
            <a:xfrm>
              <a:off x="0" y="-38100"/>
              <a:ext cx="4106772" cy="2747433"/>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4642164" y="3068258"/>
            <a:ext cx="12617136" cy="4312410"/>
          </a:xfrm>
          <a:prstGeom prst="rect">
            <a:avLst/>
          </a:prstGeom>
        </p:spPr>
        <p:txBody>
          <a:bodyPr anchor="t" rtlCol="false" tIns="0" lIns="0" bIns="0" rIns="0">
            <a:spAutoFit/>
          </a:bodyPr>
          <a:lstStyle/>
          <a:p>
            <a:pPr algn="r">
              <a:lnSpc>
                <a:spcPts val="16710"/>
              </a:lnSpc>
            </a:pPr>
            <a:r>
              <a:rPr lang="en-US" sz="15472" b="true">
                <a:solidFill>
                  <a:srgbClr val="FFFFFF"/>
                </a:solidFill>
                <a:latin typeface="Bricolage Grotesque Bold"/>
                <a:ea typeface="Bricolage Grotesque Bold"/>
                <a:cs typeface="Bricolage Grotesque Bold"/>
                <a:sym typeface="Bricolage Grotesque Bold"/>
              </a:rPr>
              <a:t>Presentation Title</a:t>
            </a:r>
          </a:p>
        </p:txBody>
      </p:sp>
      <p:grpSp>
        <p:nvGrpSpPr>
          <p:cNvPr name="Group 7" id="7"/>
          <p:cNvGrpSpPr/>
          <p:nvPr/>
        </p:nvGrpSpPr>
        <p:grpSpPr>
          <a:xfrm rot="0">
            <a:off x="1028700" y="8554725"/>
            <a:ext cx="2564923" cy="703575"/>
            <a:chOff x="0" y="0"/>
            <a:chExt cx="675535" cy="185304"/>
          </a:xfrm>
        </p:grpSpPr>
        <p:sp>
          <p:nvSpPr>
            <p:cNvPr name="Freeform 8" id="8"/>
            <p:cNvSpPr/>
            <p:nvPr/>
          </p:nvSpPr>
          <p:spPr>
            <a:xfrm flipH="false" flipV="false" rot="0">
              <a:off x="0" y="0"/>
              <a:ext cx="675535" cy="185304"/>
            </a:xfrm>
            <a:custGeom>
              <a:avLst/>
              <a:gdLst/>
              <a:ahLst/>
              <a:cxnLst/>
              <a:rect r="r" b="b" t="t" l="l"/>
              <a:pathLst>
                <a:path h="185304" w="675535">
                  <a:moveTo>
                    <a:pt x="0" y="0"/>
                  </a:moveTo>
                  <a:lnTo>
                    <a:pt x="675535" y="0"/>
                  </a:lnTo>
                  <a:lnTo>
                    <a:pt x="675535" y="185304"/>
                  </a:lnTo>
                  <a:lnTo>
                    <a:pt x="0" y="185304"/>
                  </a:lnTo>
                  <a:close/>
                </a:path>
              </a:pathLst>
            </a:custGeom>
            <a:gradFill rotWithShape="true">
              <a:gsLst>
                <a:gs pos="0">
                  <a:srgbClr val="4983CE">
                    <a:alpha val="100000"/>
                  </a:srgbClr>
                </a:gs>
                <a:gs pos="100000">
                  <a:srgbClr val="F1E379">
                    <a:alpha val="100000"/>
                  </a:srgbClr>
                </a:gs>
              </a:gsLst>
              <a:lin ang="0"/>
            </a:gradFill>
          </p:spPr>
        </p:sp>
        <p:sp>
          <p:nvSpPr>
            <p:cNvPr name="TextBox 9" id="9"/>
            <p:cNvSpPr txBox="true"/>
            <p:nvPr/>
          </p:nvSpPr>
          <p:spPr>
            <a:xfrm>
              <a:off x="0" y="28575"/>
              <a:ext cx="675535" cy="156729"/>
            </a:xfrm>
            <a:prstGeom prst="rect">
              <a:avLst/>
            </a:prstGeom>
          </p:spPr>
          <p:txBody>
            <a:bodyPr anchor="ctr" rtlCol="false" tIns="50800" lIns="50800" bIns="50800" rIns="50800"/>
            <a:lstStyle/>
            <a:p>
              <a:pPr algn="ctr">
                <a:lnSpc>
                  <a:spcPts val="2592"/>
                </a:lnSpc>
              </a:pPr>
            </a:p>
          </p:txBody>
        </p:sp>
      </p:grpSp>
      <p:sp>
        <p:nvSpPr>
          <p:cNvPr name="TextBox 10" id="10"/>
          <p:cNvSpPr txBox="true"/>
          <p:nvPr/>
        </p:nvSpPr>
        <p:spPr>
          <a:xfrm rot="0">
            <a:off x="7990207" y="7409242"/>
            <a:ext cx="9269093" cy="655701"/>
          </a:xfrm>
          <a:prstGeom prst="rect">
            <a:avLst/>
          </a:prstGeom>
        </p:spPr>
        <p:txBody>
          <a:bodyPr anchor="t" rtlCol="false" tIns="0" lIns="0" bIns="0" rIns="0">
            <a:spAutoFit/>
          </a:bodyPr>
          <a:lstStyle/>
          <a:p>
            <a:pPr algn="r">
              <a:lnSpc>
                <a:spcPts val="2592"/>
              </a:lnSpc>
            </a:pPr>
            <a:r>
              <a:rPr lang="en-US" sz="2400" b="true">
                <a:solidFill>
                  <a:srgbClr val="FFFFFF"/>
                </a:solidFill>
                <a:latin typeface="Bricolage Grotesque Bold"/>
                <a:ea typeface="Bricolage Grotesque Bold"/>
                <a:cs typeface="Bricolage Grotesque Bold"/>
                <a:sym typeface="Bricolage Grotesque Bold"/>
              </a:rPr>
              <a:t>Name</a:t>
            </a:r>
          </a:p>
          <a:p>
            <a:pPr algn="r">
              <a:lnSpc>
                <a:spcPts val="2592"/>
              </a:lnSpc>
            </a:pPr>
            <a:r>
              <a:rPr lang="en-US" sz="2400" b="true">
                <a:solidFill>
                  <a:srgbClr val="FFFFFF"/>
                </a:solidFill>
                <a:latin typeface="Bricolage Grotesque Bold"/>
                <a:ea typeface="Bricolage Grotesque Bold"/>
                <a:cs typeface="Bricolage Grotesque Bold"/>
                <a:sym typeface="Bricolage Grotesque Bold"/>
              </a:rPr>
              <a:t>Institution</a:t>
            </a:r>
          </a:p>
        </p:txBody>
      </p:sp>
      <p:sp>
        <p:nvSpPr>
          <p:cNvPr name="TextBox 11" id="11"/>
          <p:cNvSpPr txBox="true"/>
          <p:nvPr/>
        </p:nvSpPr>
        <p:spPr>
          <a:xfrm rot="0">
            <a:off x="1188357" y="8735825"/>
            <a:ext cx="2245608" cy="350901"/>
          </a:xfrm>
          <a:prstGeom prst="rect">
            <a:avLst/>
          </a:prstGeom>
        </p:spPr>
        <p:txBody>
          <a:bodyPr anchor="t" rtlCol="false" tIns="0" lIns="0" bIns="0" rIns="0">
            <a:spAutoFit/>
          </a:bodyPr>
          <a:lstStyle/>
          <a:p>
            <a:pPr algn="ctr">
              <a:lnSpc>
                <a:spcPts val="2592"/>
              </a:lnSpc>
            </a:pPr>
            <a:r>
              <a:rPr lang="en-US" sz="2400" b="true">
                <a:solidFill>
                  <a:srgbClr val="FFFFFF"/>
                </a:solidFill>
                <a:latin typeface="Poppins Semi-Bold"/>
                <a:ea typeface="Poppins Semi-Bold"/>
                <a:cs typeface="Poppins Semi-Bold"/>
                <a:sym typeface="Poppins Semi-Bold"/>
              </a:rPr>
              <a:t>Start Slide</a:t>
            </a:r>
          </a:p>
        </p:txBody>
      </p:sp>
      <p:grpSp>
        <p:nvGrpSpPr>
          <p:cNvPr name="Group 12" id="12"/>
          <p:cNvGrpSpPr/>
          <p:nvPr/>
        </p:nvGrpSpPr>
        <p:grpSpPr>
          <a:xfrm rot="0">
            <a:off x="-2855830" y="2469643"/>
            <a:ext cx="5550930" cy="555093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EFE27A">
                    <a:alpha val="35000"/>
                  </a:srgbClr>
                </a:gs>
                <a:gs pos="50000">
                  <a:srgbClr val="E07EFF">
                    <a:alpha val="0"/>
                  </a:srgbClr>
                </a:gs>
                <a:gs pos="100000">
                  <a:srgbClr val="FFFFFF">
                    <a:alpha val="0"/>
                  </a:srgbClr>
                </a:gs>
              </a:gsLst>
              <a:path path="circle">
                <a:fillToRect l="50000" r="50000" t="50000" b="50000"/>
              </a:path>
            </a:gradFill>
          </p:spPr>
        </p:sp>
        <p:sp>
          <p:nvSpPr>
            <p:cNvPr name="TextBox 14" id="14"/>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15" id="15"/>
          <p:cNvGrpSpPr/>
          <p:nvPr/>
        </p:nvGrpSpPr>
        <p:grpSpPr>
          <a:xfrm rot="0">
            <a:off x="6879506" y="699171"/>
            <a:ext cx="4528987" cy="925758"/>
            <a:chOff x="0" y="0"/>
            <a:chExt cx="6038650" cy="1234344"/>
          </a:xfrm>
        </p:grpSpPr>
        <p:grpSp>
          <p:nvGrpSpPr>
            <p:cNvPr name="Group 16" id="16"/>
            <p:cNvGrpSpPr/>
            <p:nvPr/>
          </p:nvGrpSpPr>
          <p:grpSpPr>
            <a:xfrm rot="-10800000">
              <a:off x="0" y="0"/>
              <a:ext cx="6038650" cy="1234344"/>
              <a:chOff x="0" y="0"/>
              <a:chExt cx="1307186" cy="267198"/>
            </a:xfrm>
          </p:grpSpPr>
          <p:sp>
            <p:nvSpPr>
              <p:cNvPr name="Freeform 17" id="17"/>
              <p:cNvSpPr/>
              <p:nvPr/>
            </p:nvSpPr>
            <p:spPr>
              <a:xfrm flipH="false" flipV="false" rot="0">
                <a:off x="0" y="0"/>
                <a:ext cx="1307186" cy="267198"/>
              </a:xfrm>
              <a:custGeom>
                <a:avLst/>
                <a:gdLst/>
                <a:ahLst/>
                <a:cxnLst/>
                <a:rect r="r" b="b" t="t" l="l"/>
                <a:pathLst>
                  <a:path h="267198" w="1307186">
                    <a:moveTo>
                      <a:pt x="133599" y="0"/>
                    </a:moveTo>
                    <a:lnTo>
                      <a:pt x="1173587" y="0"/>
                    </a:lnTo>
                    <a:cubicBezTo>
                      <a:pt x="1209020" y="0"/>
                      <a:pt x="1243001" y="14076"/>
                      <a:pt x="1268056" y="39130"/>
                    </a:cubicBezTo>
                    <a:cubicBezTo>
                      <a:pt x="1293111" y="64185"/>
                      <a:pt x="1307186" y="98167"/>
                      <a:pt x="1307186" y="133599"/>
                    </a:cubicBezTo>
                    <a:lnTo>
                      <a:pt x="1307186" y="133599"/>
                    </a:lnTo>
                    <a:cubicBezTo>
                      <a:pt x="1307186" y="169032"/>
                      <a:pt x="1293111" y="203013"/>
                      <a:pt x="1268056" y="228068"/>
                    </a:cubicBezTo>
                    <a:cubicBezTo>
                      <a:pt x="1243001" y="253123"/>
                      <a:pt x="1209020" y="267198"/>
                      <a:pt x="1173587" y="267198"/>
                    </a:cubicBezTo>
                    <a:lnTo>
                      <a:pt x="133599" y="267198"/>
                    </a:lnTo>
                    <a:cubicBezTo>
                      <a:pt x="98167" y="267198"/>
                      <a:pt x="64185" y="253123"/>
                      <a:pt x="39130" y="228068"/>
                    </a:cubicBezTo>
                    <a:cubicBezTo>
                      <a:pt x="14076" y="203013"/>
                      <a:pt x="0" y="169032"/>
                      <a:pt x="0" y="133599"/>
                    </a:cubicBezTo>
                    <a:lnTo>
                      <a:pt x="0" y="133599"/>
                    </a:lnTo>
                    <a:cubicBezTo>
                      <a:pt x="0" y="98167"/>
                      <a:pt x="14076" y="64185"/>
                      <a:pt x="39130" y="39130"/>
                    </a:cubicBezTo>
                    <a:cubicBezTo>
                      <a:pt x="64185" y="14076"/>
                      <a:pt x="98167" y="0"/>
                      <a:pt x="133599" y="0"/>
                    </a:cubicBezTo>
                    <a:close/>
                  </a:path>
                </a:pathLst>
              </a:custGeom>
              <a:gradFill rotWithShape="true">
                <a:gsLst>
                  <a:gs pos="0">
                    <a:srgbClr val="4983CE">
                      <a:alpha val="100000"/>
                    </a:srgbClr>
                  </a:gs>
                  <a:gs pos="100000">
                    <a:srgbClr val="F1E379">
                      <a:alpha val="100000"/>
                    </a:srgbClr>
                  </a:gs>
                </a:gsLst>
                <a:lin ang="0"/>
              </a:gradFill>
            </p:spPr>
          </p:sp>
          <p:sp>
            <p:nvSpPr>
              <p:cNvPr name="TextBox 18" id="18"/>
              <p:cNvSpPr txBox="true"/>
              <p:nvPr/>
            </p:nvSpPr>
            <p:spPr>
              <a:xfrm>
                <a:off x="0" y="0"/>
                <a:ext cx="1307186" cy="267198"/>
              </a:xfrm>
              <a:prstGeom prst="rect">
                <a:avLst/>
              </a:prstGeom>
            </p:spPr>
            <p:txBody>
              <a:bodyPr anchor="ctr" rtlCol="false" tIns="34124" lIns="34124" bIns="34124" rIns="34124"/>
              <a:lstStyle/>
              <a:p>
                <a:pPr algn="ctr">
                  <a:lnSpc>
                    <a:spcPts val="2174"/>
                  </a:lnSpc>
                </a:pPr>
              </a:p>
            </p:txBody>
          </p:sp>
        </p:grpSp>
        <p:sp>
          <p:nvSpPr>
            <p:cNvPr name="Freeform 19" id="19"/>
            <p:cNvSpPr/>
            <p:nvPr/>
          </p:nvSpPr>
          <p:spPr>
            <a:xfrm flipH="false" flipV="false" rot="0">
              <a:off x="518301" y="194021"/>
              <a:ext cx="684386" cy="817749"/>
            </a:xfrm>
            <a:custGeom>
              <a:avLst/>
              <a:gdLst/>
              <a:ahLst/>
              <a:cxnLst/>
              <a:rect r="r" b="b" t="t" l="l"/>
              <a:pathLst>
                <a:path h="817749" w="684386">
                  <a:moveTo>
                    <a:pt x="0" y="0"/>
                  </a:moveTo>
                  <a:lnTo>
                    <a:pt x="684386" y="0"/>
                  </a:lnTo>
                  <a:lnTo>
                    <a:pt x="684386" y="817750"/>
                  </a:lnTo>
                  <a:lnTo>
                    <a:pt x="0" y="817750"/>
                  </a:lnTo>
                  <a:lnTo>
                    <a:pt x="0" y="0"/>
                  </a:lnTo>
                  <a:close/>
                </a:path>
              </a:pathLst>
            </a:custGeom>
            <a:blipFill>
              <a:blip r:embed="rId3"/>
              <a:stretch>
                <a:fillRect l="0" t="0" r="0" b="0"/>
              </a:stretch>
            </a:blipFill>
          </p:spPr>
        </p:sp>
        <p:sp>
          <p:nvSpPr>
            <p:cNvPr name="Freeform 20" id="20"/>
            <p:cNvSpPr/>
            <p:nvPr/>
          </p:nvSpPr>
          <p:spPr>
            <a:xfrm flipH="false" flipV="false" rot="0">
              <a:off x="1353114" y="257077"/>
              <a:ext cx="696326" cy="691638"/>
            </a:xfrm>
            <a:custGeom>
              <a:avLst/>
              <a:gdLst/>
              <a:ahLst/>
              <a:cxnLst/>
              <a:rect r="r" b="b" t="t" l="l"/>
              <a:pathLst>
                <a:path h="691638" w="696326">
                  <a:moveTo>
                    <a:pt x="0" y="0"/>
                  </a:moveTo>
                  <a:lnTo>
                    <a:pt x="696326" y="0"/>
                  </a:lnTo>
                  <a:lnTo>
                    <a:pt x="696326" y="691638"/>
                  </a:lnTo>
                  <a:lnTo>
                    <a:pt x="0" y="691638"/>
                  </a:lnTo>
                  <a:lnTo>
                    <a:pt x="0" y="0"/>
                  </a:lnTo>
                  <a:close/>
                </a:path>
              </a:pathLst>
            </a:custGeom>
            <a:blipFill>
              <a:blip r:embed="rId4"/>
              <a:stretch>
                <a:fillRect l="0" t="-338" r="0" b="-338"/>
              </a:stretch>
            </a:blipFill>
          </p:spPr>
        </p:sp>
        <p:sp>
          <p:nvSpPr>
            <p:cNvPr name="Freeform 21" id="21"/>
            <p:cNvSpPr/>
            <p:nvPr/>
          </p:nvSpPr>
          <p:spPr>
            <a:xfrm flipH="false" flipV="false" rot="0">
              <a:off x="2199866" y="257077"/>
              <a:ext cx="1685148" cy="691638"/>
            </a:xfrm>
            <a:custGeom>
              <a:avLst/>
              <a:gdLst/>
              <a:ahLst/>
              <a:cxnLst/>
              <a:rect r="r" b="b" t="t" l="l"/>
              <a:pathLst>
                <a:path h="691638" w="1685148">
                  <a:moveTo>
                    <a:pt x="0" y="0"/>
                  </a:moveTo>
                  <a:lnTo>
                    <a:pt x="1685149" y="0"/>
                  </a:lnTo>
                  <a:lnTo>
                    <a:pt x="1685149" y="691638"/>
                  </a:lnTo>
                  <a:lnTo>
                    <a:pt x="0" y="691638"/>
                  </a:lnTo>
                  <a:lnTo>
                    <a:pt x="0" y="0"/>
                  </a:lnTo>
                  <a:close/>
                </a:path>
              </a:pathLst>
            </a:custGeom>
            <a:blipFill>
              <a:blip r:embed="rId5"/>
              <a:stretch>
                <a:fillRect l="0" t="-37030" r="-8256" b="-36643"/>
              </a:stretch>
            </a:blipFill>
          </p:spPr>
        </p:sp>
        <p:sp>
          <p:nvSpPr>
            <p:cNvPr name="Freeform 22" id="22"/>
            <p:cNvSpPr/>
            <p:nvPr/>
          </p:nvSpPr>
          <p:spPr>
            <a:xfrm flipH="false" flipV="false" rot="0">
              <a:off x="3710023" y="272633"/>
              <a:ext cx="1885896" cy="721355"/>
            </a:xfrm>
            <a:custGeom>
              <a:avLst/>
              <a:gdLst/>
              <a:ahLst/>
              <a:cxnLst/>
              <a:rect r="r" b="b" t="t" l="l"/>
              <a:pathLst>
                <a:path h="721355" w="1885896">
                  <a:moveTo>
                    <a:pt x="0" y="0"/>
                  </a:moveTo>
                  <a:lnTo>
                    <a:pt x="1885896" y="0"/>
                  </a:lnTo>
                  <a:lnTo>
                    <a:pt x="1885896" y="721356"/>
                  </a:lnTo>
                  <a:lnTo>
                    <a:pt x="0" y="721356"/>
                  </a:lnTo>
                  <a:lnTo>
                    <a:pt x="0" y="0"/>
                  </a:lnTo>
                  <a:close/>
                </a:path>
              </a:pathLst>
            </a:custGeom>
            <a:blipFill>
              <a:blip r:embed="rId6"/>
              <a:stretch>
                <a:fillRect l="0" t="0" r="0" b="0"/>
              </a:stretch>
            </a:blipFill>
            <a:ln cap="sq">
              <a:noFill/>
              <a:prstDash val="solid"/>
              <a:miter/>
            </a:ln>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7BA"/>
        </a:solidFill>
      </p:bgPr>
    </p:bg>
    <p:spTree>
      <p:nvGrpSpPr>
        <p:cNvPr id="1" name=""/>
        <p:cNvGrpSpPr/>
        <p:nvPr/>
      </p:nvGrpSpPr>
      <p:grpSpPr>
        <a:xfrm>
          <a:off x="0" y="0"/>
          <a:ext cx="0" cy="0"/>
          <a:chOff x="0" y="0"/>
          <a:chExt cx="0" cy="0"/>
        </a:xfrm>
      </p:grpSpPr>
      <p:sp>
        <p:nvSpPr>
          <p:cNvPr name="Freeform 2" id="2"/>
          <p:cNvSpPr/>
          <p:nvPr/>
        </p:nvSpPr>
        <p:spPr>
          <a:xfrm flipH="false" flipV="false" rot="0">
            <a:off x="1513645" y="4656038"/>
            <a:ext cx="455847" cy="455847"/>
          </a:xfrm>
          <a:custGeom>
            <a:avLst/>
            <a:gdLst/>
            <a:ahLst/>
            <a:cxnLst/>
            <a:rect r="r" b="b" t="t" l="l"/>
            <a:pathLst>
              <a:path h="455847" w="455847">
                <a:moveTo>
                  <a:pt x="0" y="0"/>
                </a:moveTo>
                <a:lnTo>
                  <a:pt x="455847" y="0"/>
                </a:lnTo>
                <a:lnTo>
                  <a:pt x="455847" y="455847"/>
                </a:lnTo>
                <a:lnTo>
                  <a:pt x="0" y="4558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428641" y="-253733"/>
            <a:ext cx="5550930" cy="555093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5" id="5"/>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10245213" y="2051947"/>
            <a:ext cx="8042787" cy="8337923"/>
            <a:chOff x="0" y="0"/>
            <a:chExt cx="812800" cy="842626"/>
          </a:xfrm>
        </p:grpSpPr>
        <p:sp>
          <p:nvSpPr>
            <p:cNvPr name="Freeform 7" id="7"/>
            <p:cNvSpPr/>
            <p:nvPr/>
          </p:nvSpPr>
          <p:spPr>
            <a:xfrm flipH="false" flipV="false" rot="0">
              <a:off x="0" y="0"/>
              <a:ext cx="812800" cy="842626"/>
            </a:xfrm>
            <a:custGeom>
              <a:avLst/>
              <a:gdLst/>
              <a:ahLst/>
              <a:cxnLst/>
              <a:rect r="r" b="b" t="t" l="l"/>
              <a:pathLst>
                <a:path h="842626" w="812800">
                  <a:moveTo>
                    <a:pt x="0" y="0"/>
                  </a:moveTo>
                  <a:lnTo>
                    <a:pt x="812800" y="0"/>
                  </a:lnTo>
                  <a:lnTo>
                    <a:pt x="812800" y="842626"/>
                  </a:lnTo>
                  <a:lnTo>
                    <a:pt x="0" y="842626"/>
                  </a:lnTo>
                  <a:close/>
                </a:path>
              </a:pathLst>
            </a:custGeom>
            <a:blipFill>
              <a:blip r:embed="rId4"/>
              <a:stretch>
                <a:fillRect l="-27655" t="0" r="-27655" b="0"/>
              </a:stretch>
            </a:blipFill>
          </p:spPr>
        </p:sp>
      </p:grpSp>
      <p:grpSp>
        <p:nvGrpSpPr>
          <p:cNvPr name="Group 8" id="8"/>
          <p:cNvGrpSpPr/>
          <p:nvPr/>
        </p:nvGrpSpPr>
        <p:grpSpPr>
          <a:xfrm rot="0">
            <a:off x="10245213" y="3328333"/>
            <a:ext cx="8042787" cy="6958667"/>
            <a:chOff x="0" y="0"/>
            <a:chExt cx="2118265" cy="1832735"/>
          </a:xfrm>
        </p:grpSpPr>
        <p:sp>
          <p:nvSpPr>
            <p:cNvPr name="Freeform 9" id="9"/>
            <p:cNvSpPr/>
            <p:nvPr/>
          </p:nvSpPr>
          <p:spPr>
            <a:xfrm flipH="false" flipV="false" rot="0">
              <a:off x="0" y="0"/>
              <a:ext cx="2118265" cy="1832735"/>
            </a:xfrm>
            <a:custGeom>
              <a:avLst/>
              <a:gdLst/>
              <a:ahLst/>
              <a:cxnLst/>
              <a:rect r="r" b="b" t="t" l="l"/>
              <a:pathLst>
                <a:path h="1832735" w="2118265">
                  <a:moveTo>
                    <a:pt x="0" y="0"/>
                  </a:moveTo>
                  <a:lnTo>
                    <a:pt x="2118265" y="0"/>
                  </a:lnTo>
                  <a:lnTo>
                    <a:pt x="2118265" y="1832735"/>
                  </a:lnTo>
                  <a:lnTo>
                    <a:pt x="0" y="1832735"/>
                  </a:lnTo>
                  <a:close/>
                </a:path>
              </a:pathLst>
            </a:custGeom>
            <a:gradFill rotWithShape="true">
              <a:gsLst>
                <a:gs pos="0">
                  <a:srgbClr val="002555">
                    <a:alpha val="0"/>
                  </a:srgbClr>
                </a:gs>
                <a:gs pos="100000">
                  <a:srgbClr val="4983CE">
                    <a:alpha val="100000"/>
                  </a:srgbClr>
                </a:gs>
              </a:gsLst>
              <a:lin ang="5400000"/>
            </a:gradFill>
          </p:spPr>
        </p:sp>
        <p:sp>
          <p:nvSpPr>
            <p:cNvPr name="TextBox 10" id="10"/>
            <p:cNvSpPr txBox="true"/>
            <p:nvPr/>
          </p:nvSpPr>
          <p:spPr>
            <a:xfrm>
              <a:off x="0" y="-38100"/>
              <a:ext cx="2118265" cy="1870835"/>
            </a:xfrm>
            <a:prstGeom prst="rect">
              <a:avLst/>
            </a:prstGeom>
          </p:spPr>
          <p:txBody>
            <a:bodyPr anchor="ctr" rtlCol="false" tIns="50800" lIns="50800" bIns="50800" rIns="50800"/>
            <a:lstStyle/>
            <a:p>
              <a:pPr algn="ctr">
                <a:lnSpc>
                  <a:spcPts val="2659"/>
                </a:lnSpc>
                <a:spcBef>
                  <a:spcPct val="0"/>
                </a:spcBef>
              </a:pPr>
            </a:p>
          </p:txBody>
        </p:sp>
      </p:grpSp>
      <p:sp>
        <p:nvSpPr>
          <p:cNvPr name="TextBox 11" id="11"/>
          <p:cNvSpPr txBox="true"/>
          <p:nvPr/>
        </p:nvSpPr>
        <p:spPr>
          <a:xfrm rot="0">
            <a:off x="2320137" y="4713273"/>
            <a:ext cx="6775603" cy="350901"/>
          </a:xfrm>
          <a:prstGeom prst="rect">
            <a:avLst/>
          </a:prstGeom>
        </p:spPr>
        <p:txBody>
          <a:bodyPr anchor="t" rtlCol="false" tIns="0" lIns="0" bIns="0" rIns="0">
            <a:spAutoFit/>
          </a:bodyPr>
          <a:lstStyle/>
          <a:p>
            <a:pPr algn="l">
              <a:lnSpc>
                <a:spcPts val="2592"/>
              </a:lnSpc>
            </a:pPr>
            <a:r>
              <a:rPr lang="en-US" sz="2400" b="true">
                <a:solidFill>
                  <a:srgbClr val="201D1A"/>
                </a:solidFill>
                <a:latin typeface="Poppins Semi-Bold"/>
                <a:ea typeface="Poppins Semi-Bold"/>
                <a:cs typeface="Poppins Semi-Bold"/>
                <a:sym typeface="Poppins Semi-Bold"/>
              </a:rPr>
              <a:t>The overwiew of the presentation</a:t>
            </a:r>
          </a:p>
        </p:txBody>
      </p:sp>
      <p:sp>
        <p:nvSpPr>
          <p:cNvPr name="TextBox 12" id="12"/>
          <p:cNvSpPr txBox="true"/>
          <p:nvPr/>
        </p:nvSpPr>
        <p:spPr>
          <a:xfrm rot="0">
            <a:off x="1520767" y="2978863"/>
            <a:ext cx="4834714" cy="1105675"/>
          </a:xfrm>
          <a:prstGeom prst="rect">
            <a:avLst/>
          </a:prstGeom>
        </p:spPr>
        <p:txBody>
          <a:bodyPr anchor="t" rtlCol="false" tIns="0" lIns="0" bIns="0" rIns="0">
            <a:spAutoFit/>
          </a:bodyPr>
          <a:lstStyle/>
          <a:p>
            <a:pPr algn="l">
              <a:lnSpc>
                <a:spcPts val="8456"/>
              </a:lnSpc>
            </a:pPr>
            <a:r>
              <a:rPr lang="en-US" sz="7829" b="true">
                <a:solidFill>
                  <a:srgbClr val="4983CE"/>
                </a:solidFill>
                <a:latin typeface="Bricolage Grotesque Bold"/>
                <a:ea typeface="Bricolage Grotesque Bold"/>
                <a:cs typeface="Bricolage Grotesque Bold"/>
                <a:sym typeface="Bricolage Grotesque Bold"/>
              </a:rPr>
              <a:t>Overview</a:t>
            </a:r>
          </a:p>
        </p:txBody>
      </p:sp>
      <p:sp>
        <p:nvSpPr>
          <p:cNvPr name="TextBox 13" id="13"/>
          <p:cNvSpPr txBox="true"/>
          <p:nvPr/>
        </p:nvSpPr>
        <p:spPr>
          <a:xfrm rot="0">
            <a:off x="1481765" y="5582274"/>
            <a:ext cx="7387344" cy="3051810"/>
          </a:xfrm>
          <a:prstGeom prst="rect">
            <a:avLst/>
          </a:prstGeom>
        </p:spPr>
        <p:txBody>
          <a:bodyPr anchor="t" rtlCol="false" tIns="0" lIns="0" bIns="0" rIns="0">
            <a:spAutoFit/>
          </a:bodyPr>
          <a:lstStyle/>
          <a:p>
            <a:pPr algn="l">
              <a:lnSpc>
                <a:spcPts val="3465"/>
              </a:lnSpc>
            </a:pPr>
            <a:r>
              <a:rPr lang="en-US" sz="2100" spc="6">
                <a:solidFill>
                  <a:srgbClr val="201D1A"/>
                </a:solidFill>
                <a:latin typeface="Poppins"/>
                <a:ea typeface="Poppins"/>
                <a:cs typeface="Poppins"/>
                <a:sym typeface="Poppins"/>
              </a:rPr>
              <a:t>Provide a brief overview of the study that will be presented. Mention the type of study conducted (for example, cross-sectional, experimental, or observational) and briefly state the main results or key findings of the research. This slide should give the audience a quick understanding of what the presentation will cover.</a:t>
            </a:r>
          </a:p>
        </p:txBody>
      </p:sp>
      <p:grpSp>
        <p:nvGrpSpPr>
          <p:cNvPr name="Group 14" id="14"/>
          <p:cNvGrpSpPr/>
          <p:nvPr/>
        </p:nvGrpSpPr>
        <p:grpSpPr>
          <a:xfrm rot="0">
            <a:off x="-2074128" y="7402792"/>
            <a:ext cx="5550930" cy="555093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16" id="16"/>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17" id="17"/>
          <p:cNvGrpSpPr/>
          <p:nvPr/>
        </p:nvGrpSpPr>
        <p:grpSpPr>
          <a:xfrm rot="0">
            <a:off x="6644595" y="-714911"/>
            <a:ext cx="5033484" cy="1943100"/>
            <a:chOff x="0" y="0"/>
            <a:chExt cx="6711312" cy="2590800"/>
          </a:xfrm>
        </p:grpSpPr>
        <p:grpSp>
          <p:nvGrpSpPr>
            <p:cNvPr name="Group 18" id="18"/>
            <p:cNvGrpSpPr/>
            <p:nvPr/>
          </p:nvGrpSpPr>
          <p:grpSpPr>
            <a:xfrm rot="-10800000">
              <a:off x="0" y="0"/>
              <a:ext cx="6711312" cy="2590800"/>
              <a:chOff x="0" y="0"/>
              <a:chExt cx="1452798" cy="560830"/>
            </a:xfrm>
          </p:grpSpPr>
          <p:sp>
            <p:nvSpPr>
              <p:cNvPr name="Freeform 19" id="19"/>
              <p:cNvSpPr/>
              <p:nvPr/>
            </p:nvSpPr>
            <p:spPr>
              <a:xfrm flipH="false" flipV="false" rot="0">
                <a:off x="0" y="0"/>
                <a:ext cx="1452798" cy="560830"/>
              </a:xfrm>
              <a:custGeom>
                <a:avLst/>
                <a:gdLst/>
                <a:ahLst/>
                <a:cxnLst/>
                <a:rect r="r" b="b" t="t" l="l"/>
                <a:pathLst>
                  <a:path h="560830" w="1452798">
                    <a:moveTo>
                      <a:pt x="103052" y="0"/>
                    </a:moveTo>
                    <a:lnTo>
                      <a:pt x="1349746" y="0"/>
                    </a:lnTo>
                    <a:cubicBezTo>
                      <a:pt x="1406660" y="0"/>
                      <a:pt x="1452798" y="46138"/>
                      <a:pt x="1452798" y="103052"/>
                    </a:cubicBezTo>
                    <a:lnTo>
                      <a:pt x="1452798" y="457779"/>
                    </a:lnTo>
                    <a:cubicBezTo>
                      <a:pt x="1452798" y="485110"/>
                      <a:pt x="1441940" y="511321"/>
                      <a:pt x="1422614" y="530647"/>
                    </a:cubicBezTo>
                    <a:cubicBezTo>
                      <a:pt x="1403288" y="549973"/>
                      <a:pt x="1377077" y="560830"/>
                      <a:pt x="1349746" y="560830"/>
                    </a:cubicBezTo>
                    <a:lnTo>
                      <a:pt x="103052" y="560830"/>
                    </a:lnTo>
                    <a:cubicBezTo>
                      <a:pt x="46138" y="560830"/>
                      <a:pt x="0" y="514693"/>
                      <a:pt x="0" y="457779"/>
                    </a:cubicBezTo>
                    <a:lnTo>
                      <a:pt x="0" y="103052"/>
                    </a:lnTo>
                    <a:cubicBezTo>
                      <a:pt x="0" y="46138"/>
                      <a:pt x="46138" y="0"/>
                      <a:pt x="103052" y="0"/>
                    </a:cubicBezTo>
                    <a:close/>
                  </a:path>
                </a:pathLst>
              </a:custGeom>
              <a:gradFill rotWithShape="true">
                <a:gsLst>
                  <a:gs pos="0">
                    <a:srgbClr val="4983CE">
                      <a:alpha val="100000"/>
                    </a:srgbClr>
                  </a:gs>
                  <a:gs pos="100000">
                    <a:srgbClr val="F1E379">
                      <a:alpha val="100000"/>
                    </a:srgbClr>
                  </a:gs>
                </a:gsLst>
                <a:lin ang="0"/>
              </a:gradFill>
            </p:spPr>
          </p:sp>
          <p:sp>
            <p:nvSpPr>
              <p:cNvPr name="TextBox 20" id="20"/>
              <p:cNvSpPr txBox="true"/>
              <p:nvPr/>
            </p:nvSpPr>
            <p:spPr>
              <a:xfrm>
                <a:off x="0" y="0"/>
                <a:ext cx="1452798" cy="560830"/>
              </a:xfrm>
              <a:prstGeom prst="rect">
                <a:avLst/>
              </a:prstGeom>
            </p:spPr>
            <p:txBody>
              <a:bodyPr anchor="ctr" rtlCol="false" tIns="34124" lIns="34124" bIns="34124" rIns="34124"/>
              <a:lstStyle/>
              <a:p>
                <a:pPr algn="ctr">
                  <a:lnSpc>
                    <a:spcPts val="2174"/>
                  </a:lnSpc>
                </a:pPr>
              </a:p>
            </p:txBody>
          </p:sp>
        </p:grpSp>
        <p:sp>
          <p:nvSpPr>
            <p:cNvPr name="Freeform 21" id="21"/>
            <p:cNvSpPr/>
            <p:nvPr/>
          </p:nvSpPr>
          <p:spPr>
            <a:xfrm flipH="false" flipV="false" rot="0">
              <a:off x="618973" y="1278230"/>
              <a:ext cx="737727" cy="881485"/>
            </a:xfrm>
            <a:custGeom>
              <a:avLst/>
              <a:gdLst/>
              <a:ahLst/>
              <a:cxnLst/>
              <a:rect r="r" b="b" t="t" l="l"/>
              <a:pathLst>
                <a:path h="881485" w="737727">
                  <a:moveTo>
                    <a:pt x="0" y="0"/>
                  </a:moveTo>
                  <a:lnTo>
                    <a:pt x="737726" y="0"/>
                  </a:lnTo>
                  <a:lnTo>
                    <a:pt x="737726" y="881484"/>
                  </a:lnTo>
                  <a:lnTo>
                    <a:pt x="0" y="881484"/>
                  </a:lnTo>
                  <a:lnTo>
                    <a:pt x="0" y="0"/>
                  </a:lnTo>
                  <a:close/>
                </a:path>
              </a:pathLst>
            </a:custGeom>
            <a:blipFill>
              <a:blip r:embed="rId5"/>
              <a:stretch>
                <a:fillRect l="0" t="0" r="0" b="0"/>
              </a:stretch>
            </a:blipFill>
          </p:spPr>
        </p:sp>
        <p:sp>
          <p:nvSpPr>
            <p:cNvPr name="Freeform 22" id="22"/>
            <p:cNvSpPr/>
            <p:nvPr/>
          </p:nvSpPr>
          <p:spPr>
            <a:xfrm flipH="false" flipV="false" rot="0">
              <a:off x="1518851" y="1346200"/>
              <a:ext cx="750597" cy="745544"/>
            </a:xfrm>
            <a:custGeom>
              <a:avLst/>
              <a:gdLst/>
              <a:ahLst/>
              <a:cxnLst/>
              <a:rect r="r" b="b" t="t" l="l"/>
              <a:pathLst>
                <a:path h="745544" w="750597">
                  <a:moveTo>
                    <a:pt x="0" y="0"/>
                  </a:moveTo>
                  <a:lnTo>
                    <a:pt x="750597" y="0"/>
                  </a:lnTo>
                  <a:lnTo>
                    <a:pt x="750597" y="745544"/>
                  </a:lnTo>
                  <a:lnTo>
                    <a:pt x="0" y="745544"/>
                  </a:lnTo>
                  <a:lnTo>
                    <a:pt x="0" y="0"/>
                  </a:lnTo>
                  <a:close/>
                </a:path>
              </a:pathLst>
            </a:custGeom>
            <a:blipFill>
              <a:blip r:embed="rId6"/>
              <a:stretch>
                <a:fillRect l="0" t="-338" r="0" b="-338"/>
              </a:stretch>
            </a:blipFill>
          </p:spPr>
        </p:sp>
        <p:sp>
          <p:nvSpPr>
            <p:cNvPr name="Freeform 23" id="23"/>
            <p:cNvSpPr/>
            <p:nvPr/>
          </p:nvSpPr>
          <p:spPr>
            <a:xfrm flipH="false" flipV="false" rot="0">
              <a:off x="2431599" y="1346200"/>
              <a:ext cx="1816488" cy="745544"/>
            </a:xfrm>
            <a:custGeom>
              <a:avLst/>
              <a:gdLst/>
              <a:ahLst/>
              <a:cxnLst/>
              <a:rect r="r" b="b" t="t" l="l"/>
              <a:pathLst>
                <a:path h="745544" w="1816488">
                  <a:moveTo>
                    <a:pt x="0" y="0"/>
                  </a:moveTo>
                  <a:lnTo>
                    <a:pt x="1816488" y="0"/>
                  </a:lnTo>
                  <a:lnTo>
                    <a:pt x="1816488" y="745544"/>
                  </a:lnTo>
                  <a:lnTo>
                    <a:pt x="0" y="745544"/>
                  </a:lnTo>
                  <a:lnTo>
                    <a:pt x="0" y="0"/>
                  </a:lnTo>
                  <a:close/>
                </a:path>
              </a:pathLst>
            </a:custGeom>
            <a:blipFill>
              <a:blip r:embed="rId7"/>
              <a:stretch>
                <a:fillRect l="0" t="-37030" r="-8256" b="-36643"/>
              </a:stretch>
            </a:blipFill>
          </p:spPr>
        </p:sp>
        <p:sp>
          <p:nvSpPr>
            <p:cNvPr name="Freeform 24" id="24"/>
            <p:cNvSpPr/>
            <p:nvPr/>
          </p:nvSpPr>
          <p:spPr>
            <a:xfrm flipH="false" flipV="false" rot="0">
              <a:off x="4059457" y="1362969"/>
              <a:ext cx="2032882" cy="777578"/>
            </a:xfrm>
            <a:custGeom>
              <a:avLst/>
              <a:gdLst/>
              <a:ahLst/>
              <a:cxnLst/>
              <a:rect r="r" b="b" t="t" l="l"/>
              <a:pathLst>
                <a:path h="777578" w="2032882">
                  <a:moveTo>
                    <a:pt x="0" y="0"/>
                  </a:moveTo>
                  <a:lnTo>
                    <a:pt x="2032882" y="0"/>
                  </a:lnTo>
                  <a:lnTo>
                    <a:pt x="2032882" y="777577"/>
                  </a:lnTo>
                  <a:lnTo>
                    <a:pt x="0" y="777577"/>
                  </a:lnTo>
                  <a:lnTo>
                    <a:pt x="0" y="0"/>
                  </a:lnTo>
                  <a:close/>
                </a:path>
              </a:pathLst>
            </a:custGeom>
            <a:blipFill>
              <a:blip r:embed="rId8"/>
              <a:stretch>
                <a:fillRect l="0" t="0" r="0" b="0"/>
              </a:stretch>
            </a:blipFill>
            <a:ln cap="sq">
              <a:noFill/>
              <a:prstDash val="solid"/>
              <a:miter/>
            </a:ln>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983CE">
                <a:alpha val="100000"/>
              </a:srgbClr>
            </a:gs>
            <a:gs pos="100000">
              <a:srgbClr val="F1E379">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9144000" y="2489448"/>
            <a:ext cx="5488059" cy="1479878"/>
          </a:xfrm>
          <a:prstGeom prst="rect">
            <a:avLst/>
          </a:prstGeom>
        </p:spPr>
        <p:txBody>
          <a:bodyPr anchor="t" rtlCol="false" tIns="0" lIns="0" bIns="0" rIns="0">
            <a:spAutoFit/>
          </a:bodyPr>
          <a:lstStyle/>
          <a:p>
            <a:pPr algn="l">
              <a:lnSpc>
                <a:spcPts val="5742"/>
              </a:lnSpc>
            </a:pPr>
            <a:r>
              <a:rPr lang="en-US" sz="5316" b="true">
                <a:solidFill>
                  <a:srgbClr val="002555"/>
                </a:solidFill>
                <a:latin typeface="Bricolage Grotesque Bold"/>
                <a:ea typeface="Bricolage Grotesque Bold"/>
                <a:cs typeface="Bricolage Grotesque Bold"/>
                <a:sym typeface="Bricolage Grotesque Bold"/>
              </a:rPr>
              <a:t>Background of th</a:t>
            </a:r>
            <a:r>
              <a:rPr lang="en-US" sz="5316" b="true">
                <a:solidFill>
                  <a:srgbClr val="002555"/>
                </a:solidFill>
                <a:latin typeface="Bricolage Grotesque Bold"/>
                <a:ea typeface="Bricolage Grotesque Bold"/>
                <a:cs typeface="Bricolage Grotesque Bold"/>
                <a:sym typeface="Bricolage Grotesque Bold"/>
              </a:rPr>
              <a:t>e Problem</a:t>
            </a:r>
          </a:p>
        </p:txBody>
      </p:sp>
      <p:grpSp>
        <p:nvGrpSpPr>
          <p:cNvPr name="Group 3" id="3"/>
          <p:cNvGrpSpPr/>
          <p:nvPr/>
        </p:nvGrpSpPr>
        <p:grpSpPr>
          <a:xfrm rot="0">
            <a:off x="-1520233" y="3200812"/>
            <a:ext cx="5550930" cy="555093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EFE27A">
                    <a:alpha val="68000"/>
                  </a:srgbClr>
                </a:gs>
                <a:gs pos="50000">
                  <a:srgbClr val="E07EFF">
                    <a:alpha val="0"/>
                  </a:srgbClr>
                </a:gs>
                <a:gs pos="100000">
                  <a:srgbClr val="FFFFFF">
                    <a:alpha val="0"/>
                  </a:srgbClr>
                </a:gs>
              </a:gsLst>
              <a:path path="circle">
                <a:fillToRect l="50000" r="50000" t="50000" b="50000"/>
              </a:path>
            </a:gradFill>
          </p:spPr>
        </p:sp>
        <p:sp>
          <p:nvSpPr>
            <p:cNvPr name="TextBox 5" id="5"/>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14881549" y="6482835"/>
            <a:ext cx="5550930" cy="555093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8" id="8"/>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7488893" y="-3437491"/>
            <a:ext cx="5550930" cy="555093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12" id="12"/>
          <p:cNvGrpSpPr/>
          <p:nvPr/>
        </p:nvGrpSpPr>
        <p:grpSpPr>
          <a:xfrm rot="0">
            <a:off x="1606450" y="2304388"/>
            <a:ext cx="7067773" cy="3282023"/>
            <a:chOff x="0" y="0"/>
            <a:chExt cx="714266" cy="331680"/>
          </a:xfrm>
        </p:grpSpPr>
        <p:sp>
          <p:nvSpPr>
            <p:cNvPr name="Freeform 13" id="13"/>
            <p:cNvSpPr/>
            <p:nvPr/>
          </p:nvSpPr>
          <p:spPr>
            <a:xfrm flipH="false" flipV="false" rot="0">
              <a:off x="0" y="0"/>
              <a:ext cx="714266" cy="331680"/>
            </a:xfrm>
            <a:custGeom>
              <a:avLst/>
              <a:gdLst/>
              <a:ahLst/>
              <a:cxnLst/>
              <a:rect r="r" b="b" t="t" l="l"/>
              <a:pathLst>
                <a:path h="331680" w="714266">
                  <a:moveTo>
                    <a:pt x="0" y="0"/>
                  </a:moveTo>
                  <a:lnTo>
                    <a:pt x="714266" y="0"/>
                  </a:lnTo>
                  <a:lnTo>
                    <a:pt x="714266" y="331680"/>
                  </a:lnTo>
                  <a:lnTo>
                    <a:pt x="0" y="331680"/>
                  </a:lnTo>
                  <a:close/>
                </a:path>
              </a:pathLst>
            </a:custGeom>
            <a:blipFill>
              <a:blip r:embed="rId2"/>
              <a:stretch>
                <a:fillRect l="0" t="-21737" r="0" b="-21737"/>
              </a:stretch>
            </a:blipFill>
          </p:spPr>
        </p:sp>
      </p:grpSp>
      <p:grpSp>
        <p:nvGrpSpPr>
          <p:cNvPr name="Group 14" id="14"/>
          <p:cNvGrpSpPr/>
          <p:nvPr/>
        </p:nvGrpSpPr>
        <p:grpSpPr>
          <a:xfrm rot="0">
            <a:off x="1606450" y="5976277"/>
            <a:ext cx="5025613" cy="3282023"/>
            <a:chOff x="0" y="0"/>
            <a:chExt cx="507886" cy="331680"/>
          </a:xfrm>
        </p:grpSpPr>
        <p:sp>
          <p:nvSpPr>
            <p:cNvPr name="Freeform 15" id="15"/>
            <p:cNvSpPr/>
            <p:nvPr/>
          </p:nvSpPr>
          <p:spPr>
            <a:xfrm flipH="false" flipV="false" rot="0">
              <a:off x="0" y="0"/>
              <a:ext cx="507886" cy="331680"/>
            </a:xfrm>
            <a:custGeom>
              <a:avLst/>
              <a:gdLst/>
              <a:ahLst/>
              <a:cxnLst/>
              <a:rect r="r" b="b" t="t" l="l"/>
              <a:pathLst>
                <a:path h="331680" w="507886">
                  <a:moveTo>
                    <a:pt x="0" y="0"/>
                  </a:moveTo>
                  <a:lnTo>
                    <a:pt x="507886" y="0"/>
                  </a:lnTo>
                  <a:lnTo>
                    <a:pt x="507886" y="331680"/>
                  </a:lnTo>
                  <a:lnTo>
                    <a:pt x="0" y="331680"/>
                  </a:lnTo>
                  <a:close/>
                </a:path>
              </a:pathLst>
            </a:custGeom>
            <a:blipFill>
              <a:blip r:embed="rId3"/>
              <a:stretch>
                <a:fillRect l="0" t="-26562" r="0" b="-26562"/>
              </a:stretch>
            </a:blipFill>
          </p:spPr>
        </p:sp>
      </p:grpSp>
      <p:sp>
        <p:nvSpPr>
          <p:cNvPr name="TextBox 16" id="16"/>
          <p:cNvSpPr txBox="true"/>
          <p:nvPr/>
        </p:nvSpPr>
        <p:spPr>
          <a:xfrm rot="0">
            <a:off x="9144000" y="4169351"/>
            <a:ext cx="6818532" cy="1257300"/>
          </a:xfrm>
          <a:prstGeom prst="rect">
            <a:avLst/>
          </a:prstGeom>
        </p:spPr>
        <p:txBody>
          <a:bodyPr anchor="t" rtlCol="false" tIns="0" lIns="0" bIns="0" rIns="0">
            <a:spAutoFit/>
          </a:bodyPr>
          <a:lstStyle/>
          <a:p>
            <a:pPr algn="l">
              <a:lnSpc>
                <a:spcPts val="3300"/>
              </a:lnSpc>
            </a:pPr>
            <a:r>
              <a:rPr lang="en-US" sz="2000" spc="6">
                <a:solidFill>
                  <a:srgbClr val="000000"/>
                </a:solidFill>
                <a:latin typeface="Poppins"/>
                <a:ea typeface="Poppins"/>
                <a:cs typeface="Poppins"/>
                <a:sym typeface="Poppins"/>
              </a:rPr>
              <a:t>Explain the background of the research problem, including relevant data, statistics, and the objectives of the study.</a:t>
            </a:r>
          </a:p>
        </p:txBody>
      </p:sp>
      <p:grpSp>
        <p:nvGrpSpPr>
          <p:cNvPr name="Group 17" id="17"/>
          <p:cNvGrpSpPr/>
          <p:nvPr/>
        </p:nvGrpSpPr>
        <p:grpSpPr>
          <a:xfrm rot="0">
            <a:off x="6641589" y="-714911"/>
            <a:ext cx="5033484" cy="1943100"/>
            <a:chOff x="0" y="0"/>
            <a:chExt cx="6711312" cy="2590800"/>
          </a:xfrm>
        </p:grpSpPr>
        <p:grpSp>
          <p:nvGrpSpPr>
            <p:cNvPr name="Group 18" id="18"/>
            <p:cNvGrpSpPr/>
            <p:nvPr/>
          </p:nvGrpSpPr>
          <p:grpSpPr>
            <a:xfrm rot="-10800000">
              <a:off x="0" y="0"/>
              <a:ext cx="6711312" cy="2590800"/>
              <a:chOff x="0" y="0"/>
              <a:chExt cx="1452798" cy="560830"/>
            </a:xfrm>
          </p:grpSpPr>
          <p:sp>
            <p:nvSpPr>
              <p:cNvPr name="Freeform 19" id="19"/>
              <p:cNvSpPr/>
              <p:nvPr/>
            </p:nvSpPr>
            <p:spPr>
              <a:xfrm flipH="false" flipV="false" rot="0">
                <a:off x="0" y="0"/>
                <a:ext cx="1452798" cy="560830"/>
              </a:xfrm>
              <a:custGeom>
                <a:avLst/>
                <a:gdLst/>
                <a:ahLst/>
                <a:cxnLst/>
                <a:rect r="r" b="b" t="t" l="l"/>
                <a:pathLst>
                  <a:path h="560830" w="1452798">
                    <a:moveTo>
                      <a:pt x="103052" y="0"/>
                    </a:moveTo>
                    <a:lnTo>
                      <a:pt x="1349746" y="0"/>
                    </a:lnTo>
                    <a:cubicBezTo>
                      <a:pt x="1406660" y="0"/>
                      <a:pt x="1452798" y="46138"/>
                      <a:pt x="1452798" y="103052"/>
                    </a:cubicBezTo>
                    <a:lnTo>
                      <a:pt x="1452798" y="457779"/>
                    </a:lnTo>
                    <a:cubicBezTo>
                      <a:pt x="1452798" y="485110"/>
                      <a:pt x="1441940" y="511321"/>
                      <a:pt x="1422614" y="530647"/>
                    </a:cubicBezTo>
                    <a:cubicBezTo>
                      <a:pt x="1403288" y="549973"/>
                      <a:pt x="1377077" y="560830"/>
                      <a:pt x="1349746" y="560830"/>
                    </a:cubicBezTo>
                    <a:lnTo>
                      <a:pt x="103052" y="560830"/>
                    </a:lnTo>
                    <a:cubicBezTo>
                      <a:pt x="46138" y="560830"/>
                      <a:pt x="0" y="514693"/>
                      <a:pt x="0" y="457779"/>
                    </a:cubicBezTo>
                    <a:lnTo>
                      <a:pt x="0" y="103052"/>
                    </a:lnTo>
                    <a:cubicBezTo>
                      <a:pt x="0" y="46138"/>
                      <a:pt x="46138" y="0"/>
                      <a:pt x="103052" y="0"/>
                    </a:cubicBezTo>
                    <a:close/>
                  </a:path>
                </a:pathLst>
              </a:custGeom>
              <a:gradFill rotWithShape="true">
                <a:gsLst>
                  <a:gs pos="0">
                    <a:srgbClr val="4983CE">
                      <a:alpha val="100000"/>
                    </a:srgbClr>
                  </a:gs>
                  <a:gs pos="100000">
                    <a:srgbClr val="F1E379">
                      <a:alpha val="100000"/>
                    </a:srgbClr>
                  </a:gs>
                </a:gsLst>
                <a:lin ang="0"/>
              </a:gradFill>
            </p:spPr>
          </p:sp>
          <p:sp>
            <p:nvSpPr>
              <p:cNvPr name="TextBox 20" id="20"/>
              <p:cNvSpPr txBox="true"/>
              <p:nvPr/>
            </p:nvSpPr>
            <p:spPr>
              <a:xfrm>
                <a:off x="0" y="0"/>
                <a:ext cx="1452798" cy="560830"/>
              </a:xfrm>
              <a:prstGeom prst="rect">
                <a:avLst/>
              </a:prstGeom>
            </p:spPr>
            <p:txBody>
              <a:bodyPr anchor="ctr" rtlCol="false" tIns="34124" lIns="34124" bIns="34124" rIns="34124"/>
              <a:lstStyle/>
              <a:p>
                <a:pPr algn="ctr">
                  <a:lnSpc>
                    <a:spcPts val="2174"/>
                  </a:lnSpc>
                </a:pPr>
              </a:p>
            </p:txBody>
          </p:sp>
        </p:grpSp>
        <p:sp>
          <p:nvSpPr>
            <p:cNvPr name="Freeform 21" id="21"/>
            <p:cNvSpPr/>
            <p:nvPr/>
          </p:nvSpPr>
          <p:spPr>
            <a:xfrm flipH="false" flipV="false" rot="0">
              <a:off x="618973" y="1278230"/>
              <a:ext cx="737727" cy="881485"/>
            </a:xfrm>
            <a:custGeom>
              <a:avLst/>
              <a:gdLst/>
              <a:ahLst/>
              <a:cxnLst/>
              <a:rect r="r" b="b" t="t" l="l"/>
              <a:pathLst>
                <a:path h="881485" w="737727">
                  <a:moveTo>
                    <a:pt x="0" y="0"/>
                  </a:moveTo>
                  <a:lnTo>
                    <a:pt x="737726" y="0"/>
                  </a:lnTo>
                  <a:lnTo>
                    <a:pt x="737726" y="881484"/>
                  </a:lnTo>
                  <a:lnTo>
                    <a:pt x="0" y="881484"/>
                  </a:lnTo>
                  <a:lnTo>
                    <a:pt x="0" y="0"/>
                  </a:lnTo>
                  <a:close/>
                </a:path>
              </a:pathLst>
            </a:custGeom>
            <a:blipFill>
              <a:blip r:embed="rId4"/>
              <a:stretch>
                <a:fillRect l="0" t="0" r="0" b="0"/>
              </a:stretch>
            </a:blipFill>
          </p:spPr>
        </p:sp>
        <p:sp>
          <p:nvSpPr>
            <p:cNvPr name="Freeform 22" id="22"/>
            <p:cNvSpPr/>
            <p:nvPr/>
          </p:nvSpPr>
          <p:spPr>
            <a:xfrm flipH="false" flipV="false" rot="0">
              <a:off x="1518851" y="1346200"/>
              <a:ext cx="750597" cy="745544"/>
            </a:xfrm>
            <a:custGeom>
              <a:avLst/>
              <a:gdLst/>
              <a:ahLst/>
              <a:cxnLst/>
              <a:rect r="r" b="b" t="t" l="l"/>
              <a:pathLst>
                <a:path h="745544" w="750597">
                  <a:moveTo>
                    <a:pt x="0" y="0"/>
                  </a:moveTo>
                  <a:lnTo>
                    <a:pt x="750597" y="0"/>
                  </a:lnTo>
                  <a:lnTo>
                    <a:pt x="750597" y="745544"/>
                  </a:lnTo>
                  <a:lnTo>
                    <a:pt x="0" y="745544"/>
                  </a:lnTo>
                  <a:lnTo>
                    <a:pt x="0" y="0"/>
                  </a:lnTo>
                  <a:close/>
                </a:path>
              </a:pathLst>
            </a:custGeom>
            <a:blipFill>
              <a:blip r:embed="rId5"/>
              <a:stretch>
                <a:fillRect l="0" t="-338" r="0" b="-338"/>
              </a:stretch>
            </a:blipFill>
          </p:spPr>
        </p:sp>
        <p:sp>
          <p:nvSpPr>
            <p:cNvPr name="Freeform 23" id="23"/>
            <p:cNvSpPr/>
            <p:nvPr/>
          </p:nvSpPr>
          <p:spPr>
            <a:xfrm flipH="false" flipV="false" rot="0">
              <a:off x="2431599" y="1346200"/>
              <a:ext cx="1816488" cy="745544"/>
            </a:xfrm>
            <a:custGeom>
              <a:avLst/>
              <a:gdLst/>
              <a:ahLst/>
              <a:cxnLst/>
              <a:rect r="r" b="b" t="t" l="l"/>
              <a:pathLst>
                <a:path h="745544" w="1816488">
                  <a:moveTo>
                    <a:pt x="0" y="0"/>
                  </a:moveTo>
                  <a:lnTo>
                    <a:pt x="1816488" y="0"/>
                  </a:lnTo>
                  <a:lnTo>
                    <a:pt x="1816488" y="745544"/>
                  </a:lnTo>
                  <a:lnTo>
                    <a:pt x="0" y="745544"/>
                  </a:lnTo>
                  <a:lnTo>
                    <a:pt x="0" y="0"/>
                  </a:lnTo>
                  <a:close/>
                </a:path>
              </a:pathLst>
            </a:custGeom>
            <a:blipFill>
              <a:blip r:embed="rId6"/>
              <a:stretch>
                <a:fillRect l="0" t="-37030" r="-8256" b="-36643"/>
              </a:stretch>
            </a:blipFill>
          </p:spPr>
        </p:sp>
        <p:sp>
          <p:nvSpPr>
            <p:cNvPr name="Freeform 24" id="24"/>
            <p:cNvSpPr/>
            <p:nvPr/>
          </p:nvSpPr>
          <p:spPr>
            <a:xfrm flipH="false" flipV="false" rot="0">
              <a:off x="4059457" y="1362969"/>
              <a:ext cx="2032882" cy="777578"/>
            </a:xfrm>
            <a:custGeom>
              <a:avLst/>
              <a:gdLst/>
              <a:ahLst/>
              <a:cxnLst/>
              <a:rect r="r" b="b" t="t" l="l"/>
              <a:pathLst>
                <a:path h="777578" w="2032882">
                  <a:moveTo>
                    <a:pt x="0" y="0"/>
                  </a:moveTo>
                  <a:lnTo>
                    <a:pt x="2032882" y="0"/>
                  </a:lnTo>
                  <a:lnTo>
                    <a:pt x="2032882" y="777577"/>
                  </a:lnTo>
                  <a:lnTo>
                    <a:pt x="0" y="777577"/>
                  </a:lnTo>
                  <a:lnTo>
                    <a:pt x="0" y="0"/>
                  </a:lnTo>
                  <a:close/>
                </a:path>
              </a:pathLst>
            </a:custGeom>
            <a:blipFill>
              <a:blip r:embed="rId7"/>
              <a:stretch>
                <a:fillRect l="0" t="0" r="0" b="0"/>
              </a:stretch>
            </a:blipFill>
            <a:ln cap="sq">
              <a:noFill/>
              <a:prstDash val="solid"/>
              <a:miter/>
            </a:ln>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7BA"/>
        </a:solidFill>
      </p:bgPr>
    </p:bg>
    <p:spTree>
      <p:nvGrpSpPr>
        <p:cNvPr id="1" name=""/>
        <p:cNvGrpSpPr/>
        <p:nvPr/>
      </p:nvGrpSpPr>
      <p:grpSpPr>
        <a:xfrm>
          <a:off x="0" y="0"/>
          <a:ext cx="0" cy="0"/>
          <a:chOff x="0" y="0"/>
          <a:chExt cx="0" cy="0"/>
        </a:xfrm>
      </p:grpSpPr>
      <p:grpSp>
        <p:nvGrpSpPr>
          <p:cNvPr name="Group 2" id="2"/>
          <p:cNvGrpSpPr/>
          <p:nvPr/>
        </p:nvGrpSpPr>
        <p:grpSpPr>
          <a:xfrm rot="0">
            <a:off x="15234229" y="6866153"/>
            <a:ext cx="5550930" cy="555093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4" id="4"/>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9877379" y="5800332"/>
            <a:ext cx="6263312" cy="2972181"/>
            <a:chOff x="0" y="0"/>
            <a:chExt cx="1649597" cy="782797"/>
          </a:xfrm>
        </p:grpSpPr>
        <p:sp>
          <p:nvSpPr>
            <p:cNvPr name="Freeform 6" id="6"/>
            <p:cNvSpPr/>
            <p:nvPr/>
          </p:nvSpPr>
          <p:spPr>
            <a:xfrm flipH="false" flipV="false" rot="0">
              <a:off x="0" y="0"/>
              <a:ext cx="1649597" cy="782797"/>
            </a:xfrm>
            <a:custGeom>
              <a:avLst/>
              <a:gdLst/>
              <a:ahLst/>
              <a:cxnLst/>
              <a:rect r="r" b="b" t="t" l="l"/>
              <a:pathLst>
                <a:path h="782797" w="1649597">
                  <a:moveTo>
                    <a:pt x="0" y="0"/>
                  </a:moveTo>
                  <a:lnTo>
                    <a:pt x="1649597" y="0"/>
                  </a:lnTo>
                  <a:lnTo>
                    <a:pt x="1649597" y="782797"/>
                  </a:lnTo>
                  <a:lnTo>
                    <a:pt x="0" y="782797"/>
                  </a:lnTo>
                  <a:close/>
                </a:path>
              </a:pathLst>
            </a:custGeom>
            <a:gradFill rotWithShape="true">
              <a:gsLst>
                <a:gs pos="0">
                  <a:srgbClr val="4983CE">
                    <a:alpha val="100000"/>
                  </a:srgbClr>
                </a:gs>
                <a:gs pos="100000">
                  <a:srgbClr val="F1E379">
                    <a:alpha val="100000"/>
                  </a:srgbClr>
                </a:gs>
              </a:gsLst>
              <a:lin ang="0"/>
            </a:gradFill>
          </p:spPr>
        </p:sp>
        <p:sp>
          <p:nvSpPr>
            <p:cNvPr name="TextBox 7" id="7"/>
            <p:cNvSpPr txBox="true"/>
            <p:nvPr/>
          </p:nvSpPr>
          <p:spPr>
            <a:xfrm>
              <a:off x="0" y="-19050"/>
              <a:ext cx="1649597" cy="801847"/>
            </a:xfrm>
            <a:prstGeom prst="rect">
              <a:avLst/>
            </a:prstGeom>
          </p:spPr>
          <p:txBody>
            <a:bodyPr anchor="ctr" rtlCol="false" tIns="50800" lIns="50800" bIns="50800" rIns="50800"/>
            <a:lstStyle/>
            <a:p>
              <a:pPr algn="ctr">
                <a:lnSpc>
                  <a:spcPts val="2540"/>
                </a:lnSpc>
              </a:pPr>
            </a:p>
          </p:txBody>
        </p:sp>
      </p:grpSp>
      <p:grpSp>
        <p:nvGrpSpPr>
          <p:cNvPr name="Group 8" id="8"/>
          <p:cNvGrpSpPr/>
          <p:nvPr/>
        </p:nvGrpSpPr>
        <p:grpSpPr>
          <a:xfrm rot="0">
            <a:off x="9877379" y="2261825"/>
            <a:ext cx="6263312" cy="2972181"/>
            <a:chOff x="0" y="0"/>
            <a:chExt cx="1649597" cy="782797"/>
          </a:xfrm>
        </p:grpSpPr>
        <p:sp>
          <p:nvSpPr>
            <p:cNvPr name="Freeform 9" id="9"/>
            <p:cNvSpPr/>
            <p:nvPr/>
          </p:nvSpPr>
          <p:spPr>
            <a:xfrm flipH="false" flipV="false" rot="0">
              <a:off x="0" y="0"/>
              <a:ext cx="1649597" cy="782797"/>
            </a:xfrm>
            <a:custGeom>
              <a:avLst/>
              <a:gdLst/>
              <a:ahLst/>
              <a:cxnLst/>
              <a:rect r="r" b="b" t="t" l="l"/>
              <a:pathLst>
                <a:path h="782797" w="1649597">
                  <a:moveTo>
                    <a:pt x="0" y="0"/>
                  </a:moveTo>
                  <a:lnTo>
                    <a:pt x="1649597" y="0"/>
                  </a:lnTo>
                  <a:lnTo>
                    <a:pt x="1649597" y="782797"/>
                  </a:lnTo>
                  <a:lnTo>
                    <a:pt x="0" y="782797"/>
                  </a:lnTo>
                  <a:close/>
                </a:path>
              </a:pathLst>
            </a:custGeom>
            <a:gradFill rotWithShape="true">
              <a:gsLst>
                <a:gs pos="0">
                  <a:srgbClr val="4983CE">
                    <a:alpha val="100000"/>
                  </a:srgbClr>
                </a:gs>
                <a:gs pos="100000">
                  <a:srgbClr val="F1E379">
                    <a:alpha val="100000"/>
                  </a:srgbClr>
                </a:gs>
              </a:gsLst>
              <a:lin ang="0"/>
            </a:gradFill>
          </p:spPr>
        </p:sp>
        <p:sp>
          <p:nvSpPr>
            <p:cNvPr name="TextBox 10" id="10"/>
            <p:cNvSpPr txBox="true"/>
            <p:nvPr/>
          </p:nvSpPr>
          <p:spPr>
            <a:xfrm>
              <a:off x="0" y="-19050"/>
              <a:ext cx="1649597" cy="801847"/>
            </a:xfrm>
            <a:prstGeom prst="rect">
              <a:avLst/>
            </a:prstGeom>
          </p:spPr>
          <p:txBody>
            <a:bodyPr anchor="ctr" rtlCol="false" tIns="50800" lIns="50800" bIns="50800" rIns="50800"/>
            <a:lstStyle/>
            <a:p>
              <a:pPr algn="ctr">
                <a:lnSpc>
                  <a:spcPts val="2540"/>
                </a:lnSpc>
              </a:pPr>
            </a:p>
          </p:txBody>
        </p:sp>
      </p:grpSp>
      <p:grpSp>
        <p:nvGrpSpPr>
          <p:cNvPr name="Group 11" id="11"/>
          <p:cNvGrpSpPr/>
          <p:nvPr/>
        </p:nvGrpSpPr>
        <p:grpSpPr>
          <a:xfrm rot="0">
            <a:off x="10379862" y="6224167"/>
            <a:ext cx="254548" cy="254548"/>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FFFFFF"/>
            </a:solidFill>
          </p:spPr>
        </p:sp>
        <p:sp>
          <p:nvSpPr>
            <p:cNvPr name="TextBox 13" id="13"/>
            <p:cNvSpPr txBox="true"/>
            <p:nvPr/>
          </p:nvSpPr>
          <p:spPr>
            <a:xfrm>
              <a:off x="0" y="19050"/>
              <a:ext cx="812800" cy="793750"/>
            </a:xfrm>
            <a:prstGeom prst="rect">
              <a:avLst/>
            </a:prstGeom>
          </p:spPr>
          <p:txBody>
            <a:bodyPr anchor="ctr" rtlCol="false" tIns="50800" lIns="50800" bIns="50800" rIns="50800"/>
            <a:lstStyle/>
            <a:p>
              <a:pPr algn="ctr">
                <a:lnSpc>
                  <a:spcPts val="2121"/>
                </a:lnSpc>
              </a:pPr>
            </a:p>
          </p:txBody>
        </p:sp>
      </p:grpSp>
      <p:grpSp>
        <p:nvGrpSpPr>
          <p:cNvPr name="Group 14" id="14"/>
          <p:cNvGrpSpPr/>
          <p:nvPr/>
        </p:nvGrpSpPr>
        <p:grpSpPr>
          <a:xfrm rot="0">
            <a:off x="10379862" y="2646825"/>
            <a:ext cx="254548" cy="254548"/>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FFFFFF"/>
            </a:solidFill>
          </p:spPr>
        </p:sp>
        <p:sp>
          <p:nvSpPr>
            <p:cNvPr name="TextBox 16" id="16"/>
            <p:cNvSpPr txBox="true"/>
            <p:nvPr/>
          </p:nvSpPr>
          <p:spPr>
            <a:xfrm>
              <a:off x="0" y="19050"/>
              <a:ext cx="812800" cy="793750"/>
            </a:xfrm>
            <a:prstGeom prst="rect">
              <a:avLst/>
            </a:prstGeom>
          </p:spPr>
          <p:txBody>
            <a:bodyPr anchor="ctr" rtlCol="false" tIns="50800" lIns="50800" bIns="50800" rIns="50800"/>
            <a:lstStyle/>
            <a:p>
              <a:pPr algn="ctr">
                <a:lnSpc>
                  <a:spcPts val="2121"/>
                </a:lnSpc>
              </a:pPr>
            </a:p>
          </p:txBody>
        </p:sp>
      </p:grpSp>
      <p:sp>
        <p:nvSpPr>
          <p:cNvPr name="TextBox 17" id="17"/>
          <p:cNvSpPr txBox="true"/>
          <p:nvPr/>
        </p:nvSpPr>
        <p:spPr>
          <a:xfrm rot="0">
            <a:off x="10906823" y="6189116"/>
            <a:ext cx="4490633" cy="343662"/>
          </a:xfrm>
          <a:prstGeom prst="rect">
            <a:avLst/>
          </a:prstGeom>
        </p:spPr>
        <p:txBody>
          <a:bodyPr anchor="t" rtlCol="false" tIns="0" lIns="0" bIns="0" rIns="0">
            <a:spAutoFit/>
          </a:bodyPr>
          <a:lstStyle/>
          <a:p>
            <a:pPr algn="l">
              <a:lnSpc>
                <a:spcPts val="2424"/>
              </a:lnSpc>
              <a:spcBef>
                <a:spcPct val="0"/>
              </a:spcBef>
            </a:pPr>
            <a:r>
              <a:rPr lang="en-US" b="true" sz="2400" spc="-48">
                <a:solidFill>
                  <a:srgbClr val="FFFFFF"/>
                </a:solidFill>
                <a:latin typeface="Poppins Semi-Bold"/>
                <a:ea typeface="Poppins Semi-Bold"/>
                <a:cs typeface="Poppins Semi-Bold"/>
                <a:sym typeface="Poppins Semi-Bold"/>
              </a:rPr>
              <a:t>Findings of previous research</a:t>
            </a:r>
          </a:p>
        </p:txBody>
      </p:sp>
      <p:sp>
        <p:nvSpPr>
          <p:cNvPr name="TextBox 18" id="18"/>
          <p:cNvSpPr txBox="true"/>
          <p:nvPr/>
        </p:nvSpPr>
        <p:spPr>
          <a:xfrm rot="0">
            <a:off x="10906823" y="2611774"/>
            <a:ext cx="4490633" cy="343662"/>
          </a:xfrm>
          <a:prstGeom prst="rect">
            <a:avLst/>
          </a:prstGeom>
        </p:spPr>
        <p:txBody>
          <a:bodyPr anchor="t" rtlCol="false" tIns="0" lIns="0" bIns="0" rIns="0">
            <a:spAutoFit/>
          </a:bodyPr>
          <a:lstStyle/>
          <a:p>
            <a:pPr algn="l">
              <a:lnSpc>
                <a:spcPts val="2424"/>
              </a:lnSpc>
              <a:spcBef>
                <a:spcPct val="0"/>
              </a:spcBef>
            </a:pPr>
            <a:r>
              <a:rPr lang="en-US" b="true" sz="2400" spc="-48">
                <a:solidFill>
                  <a:srgbClr val="FFFFFF"/>
                </a:solidFill>
                <a:latin typeface="Poppins Semi-Bold"/>
                <a:ea typeface="Poppins Semi-Bold"/>
                <a:cs typeface="Poppins Semi-Bold"/>
                <a:sym typeface="Poppins Semi-Bold"/>
              </a:rPr>
              <a:t>Findings of previous research</a:t>
            </a:r>
          </a:p>
        </p:txBody>
      </p:sp>
      <p:sp>
        <p:nvSpPr>
          <p:cNvPr name="TextBox 19" id="19"/>
          <p:cNvSpPr txBox="true"/>
          <p:nvPr/>
        </p:nvSpPr>
        <p:spPr>
          <a:xfrm rot="0">
            <a:off x="10379862" y="3089137"/>
            <a:ext cx="5368463" cy="1863264"/>
          </a:xfrm>
          <a:prstGeom prst="rect">
            <a:avLst/>
          </a:prstGeom>
        </p:spPr>
        <p:txBody>
          <a:bodyPr anchor="t" rtlCol="false" tIns="0" lIns="0" bIns="0" rIns="0">
            <a:spAutoFit/>
          </a:bodyPr>
          <a:lstStyle/>
          <a:p>
            <a:pPr algn="l">
              <a:lnSpc>
                <a:spcPts val="2944"/>
              </a:lnSpc>
            </a:pPr>
            <a:r>
              <a:rPr lang="en-US" sz="1784" spc="5">
                <a:solidFill>
                  <a:srgbClr val="FFFFFF"/>
                </a:solidFill>
                <a:latin typeface="Poppins"/>
                <a:ea typeface="Poppins"/>
                <a:cs typeface="Poppins"/>
                <a:sym typeface="Poppins"/>
              </a:rPr>
              <a:t>Highlight key results from earlier studies and explain how they contribute to the understanding of the problem. Identify any research gaps that justify the need for the current study.</a:t>
            </a:r>
          </a:p>
        </p:txBody>
      </p:sp>
      <p:sp>
        <p:nvSpPr>
          <p:cNvPr name="TextBox 20" id="20"/>
          <p:cNvSpPr txBox="true"/>
          <p:nvPr/>
        </p:nvSpPr>
        <p:spPr>
          <a:xfrm rot="0">
            <a:off x="1860626" y="2663673"/>
            <a:ext cx="6510535" cy="907161"/>
          </a:xfrm>
          <a:prstGeom prst="rect">
            <a:avLst/>
          </a:prstGeom>
        </p:spPr>
        <p:txBody>
          <a:bodyPr anchor="t" rtlCol="false" tIns="0" lIns="0" bIns="0" rIns="0">
            <a:spAutoFit/>
          </a:bodyPr>
          <a:lstStyle/>
          <a:p>
            <a:pPr algn="l">
              <a:lnSpc>
                <a:spcPts val="6911"/>
              </a:lnSpc>
            </a:pPr>
            <a:r>
              <a:rPr lang="en-US" sz="6399" b="true">
                <a:solidFill>
                  <a:srgbClr val="201D1A"/>
                </a:solidFill>
                <a:latin typeface="Bricolage Grotesque Bold"/>
                <a:ea typeface="Bricolage Grotesque Bold"/>
                <a:cs typeface="Bricolage Grotesque Bold"/>
                <a:sym typeface="Bricolage Grotesque Bold"/>
              </a:rPr>
              <a:t>Previous</a:t>
            </a:r>
          </a:p>
        </p:txBody>
      </p:sp>
      <p:sp>
        <p:nvSpPr>
          <p:cNvPr name="TextBox 21" id="21"/>
          <p:cNvSpPr txBox="true"/>
          <p:nvPr/>
        </p:nvSpPr>
        <p:spPr>
          <a:xfrm rot="0">
            <a:off x="1860626" y="3539973"/>
            <a:ext cx="5765996" cy="907161"/>
          </a:xfrm>
          <a:prstGeom prst="rect">
            <a:avLst/>
          </a:prstGeom>
        </p:spPr>
        <p:txBody>
          <a:bodyPr anchor="t" rtlCol="false" tIns="0" lIns="0" bIns="0" rIns="0">
            <a:spAutoFit/>
          </a:bodyPr>
          <a:lstStyle/>
          <a:p>
            <a:pPr algn="l">
              <a:lnSpc>
                <a:spcPts val="6911"/>
              </a:lnSpc>
            </a:pPr>
            <a:r>
              <a:rPr lang="en-US" sz="6399" b="true">
                <a:solidFill>
                  <a:srgbClr val="4983CE"/>
                </a:solidFill>
                <a:latin typeface="Bricolage Grotesque Bold"/>
                <a:ea typeface="Bricolage Grotesque Bold"/>
                <a:cs typeface="Bricolage Grotesque Bold"/>
                <a:sym typeface="Bricolage Grotesque Bold"/>
              </a:rPr>
              <a:t>Research</a:t>
            </a:r>
          </a:p>
        </p:txBody>
      </p:sp>
      <p:grpSp>
        <p:nvGrpSpPr>
          <p:cNvPr name="Group 22" id="22"/>
          <p:cNvGrpSpPr/>
          <p:nvPr/>
        </p:nvGrpSpPr>
        <p:grpSpPr>
          <a:xfrm rot="0">
            <a:off x="-436052" y="4896497"/>
            <a:ext cx="5550930" cy="5550930"/>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24" id="24"/>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25" id="25"/>
          <p:cNvGrpSpPr/>
          <p:nvPr/>
        </p:nvGrpSpPr>
        <p:grpSpPr>
          <a:xfrm rot="0">
            <a:off x="1463420" y="5056925"/>
            <a:ext cx="7304946" cy="5230075"/>
            <a:chOff x="0" y="0"/>
            <a:chExt cx="738234" cy="528549"/>
          </a:xfrm>
        </p:grpSpPr>
        <p:sp>
          <p:nvSpPr>
            <p:cNvPr name="Freeform 26" id="26"/>
            <p:cNvSpPr/>
            <p:nvPr/>
          </p:nvSpPr>
          <p:spPr>
            <a:xfrm flipH="false" flipV="false" rot="0">
              <a:off x="0" y="0"/>
              <a:ext cx="738234" cy="528549"/>
            </a:xfrm>
            <a:custGeom>
              <a:avLst/>
              <a:gdLst/>
              <a:ahLst/>
              <a:cxnLst/>
              <a:rect r="r" b="b" t="t" l="l"/>
              <a:pathLst>
                <a:path h="528549" w="738234">
                  <a:moveTo>
                    <a:pt x="0" y="0"/>
                  </a:moveTo>
                  <a:lnTo>
                    <a:pt x="738234" y="0"/>
                  </a:lnTo>
                  <a:lnTo>
                    <a:pt x="738234" y="528549"/>
                  </a:lnTo>
                  <a:lnTo>
                    <a:pt x="0" y="528549"/>
                  </a:lnTo>
                  <a:close/>
                </a:path>
              </a:pathLst>
            </a:custGeom>
            <a:blipFill>
              <a:blip r:embed="rId2"/>
              <a:stretch>
                <a:fillRect l="-3730" t="0" r="-3730" b="0"/>
              </a:stretch>
            </a:blipFill>
          </p:spPr>
        </p:sp>
      </p:grpSp>
      <p:grpSp>
        <p:nvGrpSpPr>
          <p:cNvPr name="Group 27" id="27"/>
          <p:cNvGrpSpPr/>
          <p:nvPr/>
        </p:nvGrpSpPr>
        <p:grpSpPr>
          <a:xfrm rot="0">
            <a:off x="-2168945" y="-2525307"/>
            <a:ext cx="5550930" cy="5550930"/>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29" id="29"/>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sp>
        <p:nvSpPr>
          <p:cNvPr name="TextBox 30" id="30"/>
          <p:cNvSpPr txBox="true"/>
          <p:nvPr/>
        </p:nvSpPr>
        <p:spPr>
          <a:xfrm rot="0">
            <a:off x="10324803" y="6666128"/>
            <a:ext cx="5368463" cy="1863264"/>
          </a:xfrm>
          <a:prstGeom prst="rect">
            <a:avLst/>
          </a:prstGeom>
        </p:spPr>
        <p:txBody>
          <a:bodyPr anchor="t" rtlCol="false" tIns="0" lIns="0" bIns="0" rIns="0">
            <a:spAutoFit/>
          </a:bodyPr>
          <a:lstStyle/>
          <a:p>
            <a:pPr algn="l">
              <a:lnSpc>
                <a:spcPts val="2944"/>
              </a:lnSpc>
            </a:pPr>
            <a:r>
              <a:rPr lang="en-US" sz="1784" spc="5">
                <a:solidFill>
                  <a:srgbClr val="FFFFFF"/>
                </a:solidFill>
                <a:latin typeface="Poppins"/>
                <a:ea typeface="Poppins"/>
                <a:cs typeface="Poppins"/>
                <a:sym typeface="Poppins"/>
              </a:rPr>
              <a:t>Highlight key results from earlier studies and explain how they contribute to the understanding of the problem. Identify any research gaps that justify the need for the current study.</a:t>
            </a:r>
          </a:p>
        </p:txBody>
      </p:sp>
      <p:grpSp>
        <p:nvGrpSpPr>
          <p:cNvPr name="Group 31" id="31"/>
          <p:cNvGrpSpPr/>
          <p:nvPr/>
        </p:nvGrpSpPr>
        <p:grpSpPr>
          <a:xfrm rot="0">
            <a:off x="6644595" y="-714911"/>
            <a:ext cx="5033484" cy="1943100"/>
            <a:chOff x="0" y="0"/>
            <a:chExt cx="6711312" cy="2590800"/>
          </a:xfrm>
        </p:grpSpPr>
        <p:grpSp>
          <p:nvGrpSpPr>
            <p:cNvPr name="Group 32" id="32"/>
            <p:cNvGrpSpPr/>
            <p:nvPr/>
          </p:nvGrpSpPr>
          <p:grpSpPr>
            <a:xfrm rot="-10800000">
              <a:off x="0" y="0"/>
              <a:ext cx="6711312" cy="2590800"/>
              <a:chOff x="0" y="0"/>
              <a:chExt cx="1452798" cy="560830"/>
            </a:xfrm>
          </p:grpSpPr>
          <p:sp>
            <p:nvSpPr>
              <p:cNvPr name="Freeform 33" id="33"/>
              <p:cNvSpPr/>
              <p:nvPr/>
            </p:nvSpPr>
            <p:spPr>
              <a:xfrm flipH="false" flipV="false" rot="0">
                <a:off x="0" y="0"/>
                <a:ext cx="1452798" cy="560830"/>
              </a:xfrm>
              <a:custGeom>
                <a:avLst/>
                <a:gdLst/>
                <a:ahLst/>
                <a:cxnLst/>
                <a:rect r="r" b="b" t="t" l="l"/>
                <a:pathLst>
                  <a:path h="560830" w="1452798">
                    <a:moveTo>
                      <a:pt x="103052" y="0"/>
                    </a:moveTo>
                    <a:lnTo>
                      <a:pt x="1349746" y="0"/>
                    </a:lnTo>
                    <a:cubicBezTo>
                      <a:pt x="1406660" y="0"/>
                      <a:pt x="1452798" y="46138"/>
                      <a:pt x="1452798" y="103052"/>
                    </a:cubicBezTo>
                    <a:lnTo>
                      <a:pt x="1452798" y="457779"/>
                    </a:lnTo>
                    <a:cubicBezTo>
                      <a:pt x="1452798" y="485110"/>
                      <a:pt x="1441940" y="511321"/>
                      <a:pt x="1422614" y="530647"/>
                    </a:cubicBezTo>
                    <a:cubicBezTo>
                      <a:pt x="1403288" y="549973"/>
                      <a:pt x="1377077" y="560830"/>
                      <a:pt x="1349746" y="560830"/>
                    </a:cubicBezTo>
                    <a:lnTo>
                      <a:pt x="103052" y="560830"/>
                    </a:lnTo>
                    <a:cubicBezTo>
                      <a:pt x="46138" y="560830"/>
                      <a:pt x="0" y="514693"/>
                      <a:pt x="0" y="457779"/>
                    </a:cubicBezTo>
                    <a:lnTo>
                      <a:pt x="0" y="103052"/>
                    </a:lnTo>
                    <a:cubicBezTo>
                      <a:pt x="0" y="46138"/>
                      <a:pt x="46138" y="0"/>
                      <a:pt x="103052" y="0"/>
                    </a:cubicBezTo>
                    <a:close/>
                  </a:path>
                </a:pathLst>
              </a:custGeom>
              <a:gradFill rotWithShape="true">
                <a:gsLst>
                  <a:gs pos="0">
                    <a:srgbClr val="4983CE">
                      <a:alpha val="100000"/>
                    </a:srgbClr>
                  </a:gs>
                  <a:gs pos="100000">
                    <a:srgbClr val="F1E379">
                      <a:alpha val="100000"/>
                    </a:srgbClr>
                  </a:gs>
                </a:gsLst>
                <a:lin ang="0"/>
              </a:gradFill>
            </p:spPr>
          </p:sp>
          <p:sp>
            <p:nvSpPr>
              <p:cNvPr name="TextBox 34" id="34"/>
              <p:cNvSpPr txBox="true"/>
              <p:nvPr/>
            </p:nvSpPr>
            <p:spPr>
              <a:xfrm>
                <a:off x="0" y="0"/>
                <a:ext cx="1452798" cy="560830"/>
              </a:xfrm>
              <a:prstGeom prst="rect">
                <a:avLst/>
              </a:prstGeom>
            </p:spPr>
            <p:txBody>
              <a:bodyPr anchor="ctr" rtlCol="false" tIns="34124" lIns="34124" bIns="34124" rIns="34124"/>
              <a:lstStyle/>
              <a:p>
                <a:pPr algn="ctr">
                  <a:lnSpc>
                    <a:spcPts val="2174"/>
                  </a:lnSpc>
                </a:pPr>
              </a:p>
            </p:txBody>
          </p:sp>
        </p:grpSp>
        <p:sp>
          <p:nvSpPr>
            <p:cNvPr name="Freeform 35" id="35"/>
            <p:cNvSpPr/>
            <p:nvPr/>
          </p:nvSpPr>
          <p:spPr>
            <a:xfrm flipH="false" flipV="false" rot="0">
              <a:off x="618973" y="1278230"/>
              <a:ext cx="737727" cy="881485"/>
            </a:xfrm>
            <a:custGeom>
              <a:avLst/>
              <a:gdLst/>
              <a:ahLst/>
              <a:cxnLst/>
              <a:rect r="r" b="b" t="t" l="l"/>
              <a:pathLst>
                <a:path h="881485" w="737727">
                  <a:moveTo>
                    <a:pt x="0" y="0"/>
                  </a:moveTo>
                  <a:lnTo>
                    <a:pt x="737726" y="0"/>
                  </a:lnTo>
                  <a:lnTo>
                    <a:pt x="737726" y="881484"/>
                  </a:lnTo>
                  <a:lnTo>
                    <a:pt x="0" y="881484"/>
                  </a:lnTo>
                  <a:lnTo>
                    <a:pt x="0" y="0"/>
                  </a:lnTo>
                  <a:close/>
                </a:path>
              </a:pathLst>
            </a:custGeom>
            <a:blipFill>
              <a:blip r:embed="rId3"/>
              <a:stretch>
                <a:fillRect l="0" t="0" r="0" b="0"/>
              </a:stretch>
            </a:blipFill>
          </p:spPr>
        </p:sp>
        <p:sp>
          <p:nvSpPr>
            <p:cNvPr name="Freeform 36" id="36"/>
            <p:cNvSpPr/>
            <p:nvPr/>
          </p:nvSpPr>
          <p:spPr>
            <a:xfrm flipH="false" flipV="false" rot="0">
              <a:off x="1518851" y="1346200"/>
              <a:ext cx="750597" cy="745544"/>
            </a:xfrm>
            <a:custGeom>
              <a:avLst/>
              <a:gdLst/>
              <a:ahLst/>
              <a:cxnLst/>
              <a:rect r="r" b="b" t="t" l="l"/>
              <a:pathLst>
                <a:path h="745544" w="750597">
                  <a:moveTo>
                    <a:pt x="0" y="0"/>
                  </a:moveTo>
                  <a:lnTo>
                    <a:pt x="750597" y="0"/>
                  </a:lnTo>
                  <a:lnTo>
                    <a:pt x="750597" y="745544"/>
                  </a:lnTo>
                  <a:lnTo>
                    <a:pt x="0" y="745544"/>
                  </a:lnTo>
                  <a:lnTo>
                    <a:pt x="0" y="0"/>
                  </a:lnTo>
                  <a:close/>
                </a:path>
              </a:pathLst>
            </a:custGeom>
            <a:blipFill>
              <a:blip r:embed="rId4"/>
              <a:stretch>
                <a:fillRect l="0" t="-338" r="0" b="-338"/>
              </a:stretch>
            </a:blipFill>
          </p:spPr>
        </p:sp>
        <p:sp>
          <p:nvSpPr>
            <p:cNvPr name="Freeform 37" id="37"/>
            <p:cNvSpPr/>
            <p:nvPr/>
          </p:nvSpPr>
          <p:spPr>
            <a:xfrm flipH="false" flipV="false" rot="0">
              <a:off x="2431599" y="1346200"/>
              <a:ext cx="1816488" cy="745544"/>
            </a:xfrm>
            <a:custGeom>
              <a:avLst/>
              <a:gdLst/>
              <a:ahLst/>
              <a:cxnLst/>
              <a:rect r="r" b="b" t="t" l="l"/>
              <a:pathLst>
                <a:path h="745544" w="1816488">
                  <a:moveTo>
                    <a:pt x="0" y="0"/>
                  </a:moveTo>
                  <a:lnTo>
                    <a:pt x="1816488" y="0"/>
                  </a:lnTo>
                  <a:lnTo>
                    <a:pt x="1816488" y="745544"/>
                  </a:lnTo>
                  <a:lnTo>
                    <a:pt x="0" y="745544"/>
                  </a:lnTo>
                  <a:lnTo>
                    <a:pt x="0" y="0"/>
                  </a:lnTo>
                  <a:close/>
                </a:path>
              </a:pathLst>
            </a:custGeom>
            <a:blipFill>
              <a:blip r:embed="rId5"/>
              <a:stretch>
                <a:fillRect l="0" t="-37030" r="-8256" b="-36643"/>
              </a:stretch>
            </a:blipFill>
          </p:spPr>
        </p:sp>
        <p:sp>
          <p:nvSpPr>
            <p:cNvPr name="Freeform 38" id="38"/>
            <p:cNvSpPr/>
            <p:nvPr/>
          </p:nvSpPr>
          <p:spPr>
            <a:xfrm flipH="false" flipV="false" rot="0">
              <a:off x="4059457" y="1362969"/>
              <a:ext cx="2032882" cy="777578"/>
            </a:xfrm>
            <a:custGeom>
              <a:avLst/>
              <a:gdLst/>
              <a:ahLst/>
              <a:cxnLst/>
              <a:rect r="r" b="b" t="t" l="l"/>
              <a:pathLst>
                <a:path h="777578" w="2032882">
                  <a:moveTo>
                    <a:pt x="0" y="0"/>
                  </a:moveTo>
                  <a:lnTo>
                    <a:pt x="2032882" y="0"/>
                  </a:lnTo>
                  <a:lnTo>
                    <a:pt x="2032882" y="777577"/>
                  </a:lnTo>
                  <a:lnTo>
                    <a:pt x="0" y="777577"/>
                  </a:lnTo>
                  <a:lnTo>
                    <a:pt x="0" y="0"/>
                  </a:lnTo>
                  <a:close/>
                </a:path>
              </a:pathLst>
            </a:custGeom>
            <a:blipFill>
              <a:blip r:embed="rId6"/>
              <a:stretch>
                <a:fillRect l="0" t="0" r="0" b="0"/>
              </a:stretch>
            </a:blipFill>
            <a:ln cap="sq">
              <a:noFill/>
              <a:prstDash val="solid"/>
              <a:miter/>
            </a:ln>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983CE">
                <a:alpha val="100000"/>
              </a:srgbClr>
            </a:gs>
            <a:gs pos="100000">
              <a:srgbClr val="F1E379">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623986" y="8364162"/>
            <a:ext cx="6786958" cy="712631"/>
          </a:xfrm>
          <a:custGeom>
            <a:avLst/>
            <a:gdLst/>
            <a:ahLst/>
            <a:cxnLst/>
            <a:rect r="r" b="b" t="t" l="l"/>
            <a:pathLst>
              <a:path h="712631" w="6786958">
                <a:moveTo>
                  <a:pt x="0" y="0"/>
                </a:moveTo>
                <a:lnTo>
                  <a:pt x="6786958" y="0"/>
                </a:lnTo>
                <a:lnTo>
                  <a:pt x="6786958" y="712630"/>
                </a:lnTo>
                <a:lnTo>
                  <a:pt x="0" y="712630"/>
                </a:lnTo>
                <a:lnTo>
                  <a:pt x="0" y="0"/>
                </a:lnTo>
                <a:close/>
              </a:path>
            </a:pathLst>
          </a:custGeom>
          <a:blipFill>
            <a:blip r:embed="rId2">
              <a:alphaModFix amt="62000"/>
            </a:blip>
            <a:stretch>
              <a:fillRect l="0" t="0" r="0" b="0"/>
            </a:stretch>
          </a:blipFill>
        </p:spPr>
      </p:sp>
      <p:grpSp>
        <p:nvGrpSpPr>
          <p:cNvPr name="Group 3" id="3"/>
          <p:cNvGrpSpPr/>
          <p:nvPr/>
        </p:nvGrpSpPr>
        <p:grpSpPr>
          <a:xfrm rot="0">
            <a:off x="15234229" y="6930104"/>
            <a:ext cx="5550930" cy="555093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5" id="5"/>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3208211" y="-3151287"/>
            <a:ext cx="5550930" cy="555093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EFE27A">
                    <a:alpha val="68000"/>
                  </a:srgbClr>
                </a:gs>
                <a:gs pos="50000">
                  <a:srgbClr val="E07EFF">
                    <a:alpha val="0"/>
                  </a:srgbClr>
                </a:gs>
                <a:gs pos="100000">
                  <a:srgbClr val="FFFFFF">
                    <a:alpha val="0"/>
                  </a:srgbClr>
                </a:gs>
              </a:gsLst>
              <a:path path="circle">
                <a:fillToRect l="50000" r="50000" t="50000" b="50000"/>
              </a:path>
            </a:gradFill>
          </p:spPr>
        </p:sp>
        <p:sp>
          <p:nvSpPr>
            <p:cNvPr name="TextBox 8" id="8"/>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sp>
        <p:nvSpPr>
          <p:cNvPr name="Freeform 9" id="9"/>
          <p:cNvSpPr/>
          <p:nvPr/>
        </p:nvSpPr>
        <p:spPr>
          <a:xfrm flipH="false" flipV="false" rot="0">
            <a:off x="9785914" y="8364162"/>
            <a:ext cx="6786958" cy="712631"/>
          </a:xfrm>
          <a:custGeom>
            <a:avLst/>
            <a:gdLst/>
            <a:ahLst/>
            <a:cxnLst/>
            <a:rect r="r" b="b" t="t" l="l"/>
            <a:pathLst>
              <a:path h="712631" w="6786958">
                <a:moveTo>
                  <a:pt x="0" y="0"/>
                </a:moveTo>
                <a:lnTo>
                  <a:pt x="6786958" y="0"/>
                </a:lnTo>
                <a:lnTo>
                  <a:pt x="6786958" y="712630"/>
                </a:lnTo>
                <a:lnTo>
                  <a:pt x="0" y="712630"/>
                </a:lnTo>
                <a:lnTo>
                  <a:pt x="0" y="0"/>
                </a:lnTo>
                <a:close/>
              </a:path>
            </a:pathLst>
          </a:custGeom>
          <a:blipFill>
            <a:blip r:embed="rId2">
              <a:alphaModFix amt="62000"/>
            </a:blip>
            <a:stretch>
              <a:fillRect l="0" t="0" r="0" b="0"/>
            </a:stretch>
          </a:blipFill>
        </p:spPr>
      </p:sp>
      <p:sp>
        <p:nvSpPr>
          <p:cNvPr name="Freeform 10" id="10"/>
          <p:cNvSpPr/>
          <p:nvPr/>
        </p:nvSpPr>
        <p:spPr>
          <a:xfrm flipH="false" flipV="true" rot="0">
            <a:off x="1623986" y="5531673"/>
            <a:ext cx="6786958" cy="712631"/>
          </a:xfrm>
          <a:custGeom>
            <a:avLst/>
            <a:gdLst/>
            <a:ahLst/>
            <a:cxnLst/>
            <a:rect r="r" b="b" t="t" l="l"/>
            <a:pathLst>
              <a:path h="712631" w="6786958">
                <a:moveTo>
                  <a:pt x="0" y="712631"/>
                </a:moveTo>
                <a:lnTo>
                  <a:pt x="6786958" y="712631"/>
                </a:lnTo>
                <a:lnTo>
                  <a:pt x="6786958" y="0"/>
                </a:lnTo>
                <a:lnTo>
                  <a:pt x="0" y="0"/>
                </a:lnTo>
                <a:lnTo>
                  <a:pt x="0" y="712631"/>
                </a:lnTo>
                <a:close/>
              </a:path>
            </a:pathLst>
          </a:custGeom>
          <a:blipFill>
            <a:blip r:embed="rId2">
              <a:alphaModFix amt="62000"/>
            </a:blip>
            <a:stretch>
              <a:fillRect l="0" t="0" r="0" b="0"/>
            </a:stretch>
          </a:blipFill>
        </p:spPr>
      </p:sp>
      <p:sp>
        <p:nvSpPr>
          <p:cNvPr name="Freeform 11" id="11"/>
          <p:cNvSpPr/>
          <p:nvPr/>
        </p:nvSpPr>
        <p:spPr>
          <a:xfrm flipH="false" flipV="true" rot="0">
            <a:off x="9785914" y="5531673"/>
            <a:ext cx="6786958" cy="712631"/>
          </a:xfrm>
          <a:custGeom>
            <a:avLst/>
            <a:gdLst/>
            <a:ahLst/>
            <a:cxnLst/>
            <a:rect r="r" b="b" t="t" l="l"/>
            <a:pathLst>
              <a:path h="712631" w="6786958">
                <a:moveTo>
                  <a:pt x="0" y="712631"/>
                </a:moveTo>
                <a:lnTo>
                  <a:pt x="6786958" y="712631"/>
                </a:lnTo>
                <a:lnTo>
                  <a:pt x="6786958" y="0"/>
                </a:lnTo>
                <a:lnTo>
                  <a:pt x="0" y="0"/>
                </a:lnTo>
                <a:lnTo>
                  <a:pt x="0" y="712631"/>
                </a:lnTo>
                <a:close/>
              </a:path>
            </a:pathLst>
          </a:custGeom>
          <a:blipFill>
            <a:blip r:embed="rId2">
              <a:alphaModFix amt="62000"/>
            </a:blip>
            <a:stretch>
              <a:fillRect l="0" t="0" r="0" b="0"/>
            </a:stretch>
          </a:blipFill>
        </p:spPr>
      </p:sp>
      <p:grpSp>
        <p:nvGrpSpPr>
          <p:cNvPr name="Group 12" id="12"/>
          <p:cNvGrpSpPr/>
          <p:nvPr/>
        </p:nvGrpSpPr>
        <p:grpSpPr>
          <a:xfrm rot="0">
            <a:off x="1718298" y="5975888"/>
            <a:ext cx="7033528" cy="2639377"/>
            <a:chOff x="0" y="0"/>
            <a:chExt cx="1852452" cy="695144"/>
          </a:xfrm>
        </p:grpSpPr>
        <p:sp>
          <p:nvSpPr>
            <p:cNvPr name="Freeform 13" id="13"/>
            <p:cNvSpPr/>
            <p:nvPr/>
          </p:nvSpPr>
          <p:spPr>
            <a:xfrm flipH="false" flipV="false" rot="0">
              <a:off x="0" y="0"/>
              <a:ext cx="1852452" cy="695144"/>
            </a:xfrm>
            <a:custGeom>
              <a:avLst/>
              <a:gdLst/>
              <a:ahLst/>
              <a:cxnLst/>
              <a:rect r="r" b="b" t="t" l="l"/>
              <a:pathLst>
                <a:path h="695144" w="1852452">
                  <a:moveTo>
                    <a:pt x="0" y="0"/>
                  </a:moveTo>
                  <a:lnTo>
                    <a:pt x="1852452" y="0"/>
                  </a:lnTo>
                  <a:lnTo>
                    <a:pt x="1852452" y="695144"/>
                  </a:lnTo>
                  <a:lnTo>
                    <a:pt x="0" y="695144"/>
                  </a:lnTo>
                  <a:close/>
                </a:path>
              </a:pathLst>
            </a:custGeom>
            <a:solidFill>
              <a:srgbClr val="FFFFFF"/>
            </a:solidFill>
          </p:spPr>
        </p:sp>
        <p:sp>
          <p:nvSpPr>
            <p:cNvPr name="TextBox 14" id="14"/>
            <p:cNvSpPr txBox="true"/>
            <p:nvPr/>
          </p:nvSpPr>
          <p:spPr>
            <a:xfrm>
              <a:off x="0" y="-57150"/>
              <a:ext cx="1852452" cy="752294"/>
            </a:xfrm>
            <a:prstGeom prst="rect">
              <a:avLst/>
            </a:prstGeom>
          </p:spPr>
          <p:txBody>
            <a:bodyPr anchor="ctr" rtlCol="false" tIns="50800" lIns="50800" bIns="50800" rIns="50800"/>
            <a:lstStyle/>
            <a:p>
              <a:pPr algn="ctr">
                <a:lnSpc>
                  <a:spcPts val="2940"/>
                </a:lnSpc>
              </a:pPr>
            </a:p>
          </p:txBody>
        </p:sp>
      </p:grpSp>
      <p:grpSp>
        <p:nvGrpSpPr>
          <p:cNvPr name="Group 15" id="15"/>
          <p:cNvGrpSpPr/>
          <p:nvPr/>
        </p:nvGrpSpPr>
        <p:grpSpPr>
          <a:xfrm rot="0">
            <a:off x="9880226" y="5975888"/>
            <a:ext cx="6783788" cy="2639377"/>
            <a:chOff x="0" y="0"/>
            <a:chExt cx="1786677" cy="695144"/>
          </a:xfrm>
        </p:grpSpPr>
        <p:sp>
          <p:nvSpPr>
            <p:cNvPr name="Freeform 16" id="16"/>
            <p:cNvSpPr/>
            <p:nvPr/>
          </p:nvSpPr>
          <p:spPr>
            <a:xfrm flipH="false" flipV="false" rot="0">
              <a:off x="0" y="0"/>
              <a:ext cx="1786677" cy="695144"/>
            </a:xfrm>
            <a:custGeom>
              <a:avLst/>
              <a:gdLst/>
              <a:ahLst/>
              <a:cxnLst/>
              <a:rect r="r" b="b" t="t" l="l"/>
              <a:pathLst>
                <a:path h="695144" w="1786677">
                  <a:moveTo>
                    <a:pt x="0" y="0"/>
                  </a:moveTo>
                  <a:lnTo>
                    <a:pt x="1786677" y="0"/>
                  </a:lnTo>
                  <a:lnTo>
                    <a:pt x="1786677" y="695144"/>
                  </a:lnTo>
                  <a:lnTo>
                    <a:pt x="0" y="695144"/>
                  </a:lnTo>
                  <a:close/>
                </a:path>
              </a:pathLst>
            </a:custGeom>
            <a:solidFill>
              <a:srgbClr val="FFFFFF"/>
            </a:solidFill>
          </p:spPr>
        </p:sp>
        <p:sp>
          <p:nvSpPr>
            <p:cNvPr name="TextBox 17" id="17"/>
            <p:cNvSpPr txBox="true"/>
            <p:nvPr/>
          </p:nvSpPr>
          <p:spPr>
            <a:xfrm>
              <a:off x="0" y="-57150"/>
              <a:ext cx="1786677" cy="752294"/>
            </a:xfrm>
            <a:prstGeom prst="rect">
              <a:avLst/>
            </a:prstGeom>
          </p:spPr>
          <p:txBody>
            <a:bodyPr anchor="ctr" rtlCol="false" tIns="50800" lIns="50800" bIns="50800" rIns="50800"/>
            <a:lstStyle/>
            <a:p>
              <a:pPr algn="ctr">
                <a:lnSpc>
                  <a:spcPts val="2940"/>
                </a:lnSpc>
              </a:pPr>
            </a:p>
          </p:txBody>
        </p:sp>
      </p:grpSp>
      <p:grpSp>
        <p:nvGrpSpPr>
          <p:cNvPr name="Group 18" id="18"/>
          <p:cNvGrpSpPr/>
          <p:nvPr/>
        </p:nvGrpSpPr>
        <p:grpSpPr>
          <a:xfrm rot="0">
            <a:off x="1718298" y="5975888"/>
            <a:ext cx="1917791" cy="2639377"/>
            <a:chOff x="0" y="0"/>
            <a:chExt cx="193811" cy="266734"/>
          </a:xfrm>
        </p:grpSpPr>
        <p:sp>
          <p:nvSpPr>
            <p:cNvPr name="Freeform 19" id="19"/>
            <p:cNvSpPr/>
            <p:nvPr/>
          </p:nvSpPr>
          <p:spPr>
            <a:xfrm flipH="false" flipV="false" rot="0">
              <a:off x="0" y="0"/>
              <a:ext cx="193811" cy="266734"/>
            </a:xfrm>
            <a:custGeom>
              <a:avLst/>
              <a:gdLst/>
              <a:ahLst/>
              <a:cxnLst/>
              <a:rect r="r" b="b" t="t" l="l"/>
              <a:pathLst>
                <a:path h="266734" w="193811">
                  <a:moveTo>
                    <a:pt x="0" y="0"/>
                  </a:moveTo>
                  <a:lnTo>
                    <a:pt x="193811" y="0"/>
                  </a:lnTo>
                  <a:lnTo>
                    <a:pt x="193811" y="266734"/>
                  </a:lnTo>
                  <a:lnTo>
                    <a:pt x="0" y="266734"/>
                  </a:lnTo>
                  <a:close/>
                </a:path>
              </a:pathLst>
            </a:custGeom>
            <a:blipFill>
              <a:blip r:embed="rId3"/>
              <a:stretch>
                <a:fillRect l="-53125" t="0" r="-53125" b="0"/>
              </a:stretch>
            </a:blipFill>
          </p:spPr>
        </p:sp>
      </p:grpSp>
      <p:grpSp>
        <p:nvGrpSpPr>
          <p:cNvPr name="Group 20" id="20"/>
          <p:cNvGrpSpPr/>
          <p:nvPr/>
        </p:nvGrpSpPr>
        <p:grpSpPr>
          <a:xfrm rot="0">
            <a:off x="9880226" y="5975888"/>
            <a:ext cx="1917791" cy="2639377"/>
            <a:chOff x="0" y="0"/>
            <a:chExt cx="193811" cy="266734"/>
          </a:xfrm>
        </p:grpSpPr>
        <p:sp>
          <p:nvSpPr>
            <p:cNvPr name="Freeform 21" id="21"/>
            <p:cNvSpPr/>
            <p:nvPr/>
          </p:nvSpPr>
          <p:spPr>
            <a:xfrm flipH="false" flipV="false" rot="0">
              <a:off x="0" y="0"/>
              <a:ext cx="193811" cy="266734"/>
            </a:xfrm>
            <a:custGeom>
              <a:avLst/>
              <a:gdLst/>
              <a:ahLst/>
              <a:cxnLst/>
              <a:rect r="r" b="b" t="t" l="l"/>
              <a:pathLst>
                <a:path h="266734" w="193811">
                  <a:moveTo>
                    <a:pt x="0" y="0"/>
                  </a:moveTo>
                  <a:lnTo>
                    <a:pt x="193811" y="0"/>
                  </a:lnTo>
                  <a:lnTo>
                    <a:pt x="193811" y="266734"/>
                  </a:lnTo>
                  <a:lnTo>
                    <a:pt x="0" y="266734"/>
                  </a:lnTo>
                  <a:close/>
                </a:path>
              </a:pathLst>
            </a:custGeom>
            <a:blipFill>
              <a:blip r:embed="rId4"/>
              <a:stretch>
                <a:fillRect l="-53283" t="0" r="-53283" b="0"/>
              </a:stretch>
            </a:blipFill>
          </p:spPr>
        </p:sp>
      </p:grpSp>
      <p:grpSp>
        <p:nvGrpSpPr>
          <p:cNvPr name="Group 22" id="22"/>
          <p:cNvGrpSpPr/>
          <p:nvPr/>
        </p:nvGrpSpPr>
        <p:grpSpPr>
          <a:xfrm rot="0">
            <a:off x="3636089" y="8113059"/>
            <a:ext cx="5115737" cy="502205"/>
            <a:chOff x="0" y="0"/>
            <a:chExt cx="1347355" cy="132268"/>
          </a:xfrm>
        </p:grpSpPr>
        <p:sp>
          <p:nvSpPr>
            <p:cNvPr name="Freeform 23" id="23"/>
            <p:cNvSpPr/>
            <p:nvPr/>
          </p:nvSpPr>
          <p:spPr>
            <a:xfrm flipH="false" flipV="false" rot="0">
              <a:off x="0" y="0"/>
              <a:ext cx="1347355" cy="132268"/>
            </a:xfrm>
            <a:custGeom>
              <a:avLst/>
              <a:gdLst/>
              <a:ahLst/>
              <a:cxnLst/>
              <a:rect r="r" b="b" t="t" l="l"/>
              <a:pathLst>
                <a:path h="132268" w="1347355">
                  <a:moveTo>
                    <a:pt x="0" y="0"/>
                  </a:moveTo>
                  <a:lnTo>
                    <a:pt x="1347355" y="0"/>
                  </a:lnTo>
                  <a:lnTo>
                    <a:pt x="1347355" y="132268"/>
                  </a:lnTo>
                  <a:lnTo>
                    <a:pt x="0" y="132268"/>
                  </a:lnTo>
                  <a:close/>
                </a:path>
              </a:pathLst>
            </a:custGeom>
            <a:gradFill rotWithShape="true">
              <a:gsLst>
                <a:gs pos="0">
                  <a:srgbClr val="4983CE">
                    <a:alpha val="100000"/>
                  </a:srgbClr>
                </a:gs>
                <a:gs pos="100000">
                  <a:srgbClr val="9BB3D3">
                    <a:alpha val="100000"/>
                  </a:srgbClr>
                </a:gs>
              </a:gsLst>
              <a:lin ang="0"/>
            </a:gradFill>
          </p:spPr>
        </p:sp>
        <p:sp>
          <p:nvSpPr>
            <p:cNvPr name="TextBox 24" id="24"/>
            <p:cNvSpPr txBox="true"/>
            <p:nvPr/>
          </p:nvSpPr>
          <p:spPr>
            <a:xfrm>
              <a:off x="0" y="-57150"/>
              <a:ext cx="1347355" cy="189418"/>
            </a:xfrm>
            <a:prstGeom prst="rect">
              <a:avLst/>
            </a:prstGeom>
          </p:spPr>
          <p:txBody>
            <a:bodyPr anchor="ctr" rtlCol="false" tIns="50800" lIns="50800" bIns="50800" rIns="50800"/>
            <a:lstStyle/>
            <a:p>
              <a:pPr algn="ctr">
                <a:lnSpc>
                  <a:spcPts val="2940"/>
                </a:lnSpc>
              </a:pPr>
            </a:p>
          </p:txBody>
        </p:sp>
      </p:grpSp>
      <p:grpSp>
        <p:nvGrpSpPr>
          <p:cNvPr name="Group 25" id="25"/>
          <p:cNvGrpSpPr/>
          <p:nvPr/>
        </p:nvGrpSpPr>
        <p:grpSpPr>
          <a:xfrm rot="0">
            <a:off x="11798017" y="8113059"/>
            <a:ext cx="4865997" cy="502205"/>
            <a:chOff x="0" y="0"/>
            <a:chExt cx="1281579" cy="132268"/>
          </a:xfrm>
        </p:grpSpPr>
        <p:sp>
          <p:nvSpPr>
            <p:cNvPr name="Freeform 26" id="26"/>
            <p:cNvSpPr/>
            <p:nvPr/>
          </p:nvSpPr>
          <p:spPr>
            <a:xfrm flipH="false" flipV="false" rot="0">
              <a:off x="0" y="0"/>
              <a:ext cx="1281579" cy="132268"/>
            </a:xfrm>
            <a:custGeom>
              <a:avLst/>
              <a:gdLst/>
              <a:ahLst/>
              <a:cxnLst/>
              <a:rect r="r" b="b" t="t" l="l"/>
              <a:pathLst>
                <a:path h="132268" w="1281579">
                  <a:moveTo>
                    <a:pt x="0" y="0"/>
                  </a:moveTo>
                  <a:lnTo>
                    <a:pt x="1281579" y="0"/>
                  </a:lnTo>
                  <a:lnTo>
                    <a:pt x="1281579" y="132268"/>
                  </a:lnTo>
                  <a:lnTo>
                    <a:pt x="0" y="132268"/>
                  </a:lnTo>
                  <a:close/>
                </a:path>
              </a:pathLst>
            </a:custGeom>
            <a:gradFill rotWithShape="true">
              <a:gsLst>
                <a:gs pos="0">
                  <a:srgbClr val="4983CE">
                    <a:alpha val="100000"/>
                  </a:srgbClr>
                </a:gs>
                <a:gs pos="100000">
                  <a:srgbClr val="9BB3D3">
                    <a:alpha val="100000"/>
                  </a:srgbClr>
                </a:gs>
              </a:gsLst>
              <a:lin ang="0"/>
            </a:gradFill>
          </p:spPr>
        </p:sp>
        <p:sp>
          <p:nvSpPr>
            <p:cNvPr name="TextBox 27" id="27"/>
            <p:cNvSpPr txBox="true"/>
            <p:nvPr/>
          </p:nvSpPr>
          <p:spPr>
            <a:xfrm>
              <a:off x="0" y="-57150"/>
              <a:ext cx="1281579" cy="189418"/>
            </a:xfrm>
            <a:prstGeom prst="rect">
              <a:avLst/>
            </a:prstGeom>
          </p:spPr>
          <p:txBody>
            <a:bodyPr anchor="ctr" rtlCol="false" tIns="50800" lIns="50800" bIns="50800" rIns="50800"/>
            <a:lstStyle/>
            <a:p>
              <a:pPr algn="ctr">
                <a:lnSpc>
                  <a:spcPts val="2940"/>
                </a:lnSpc>
              </a:pPr>
            </a:p>
          </p:txBody>
        </p:sp>
      </p:grpSp>
      <p:grpSp>
        <p:nvGrpSpPr>
          <p:cNvPr name="Group 28" id="28"/>
          <p:cNvGrpSpPr/>
          <p:nvPr/>
        </p:nvGrpSpPr>
        <p:grpSpPr>
          <a:xfrm rot="0">
            <a:off x="9949206" y="2301017"/>
            <a:ext cx="6254361" cy="2999889"/>
            <a:chOff x="0" y="0"/>
            <a:chExt cx="1647239" cy="790094"/>
          </a:xfrm>
        </p:grpSpPr>
        <p:sp>
          <p:nvSpPr>
            <p:cNvPr name="Freeform 29" id="29"/>
            <p:cNvSpPr/>
            <p:nvPr/>
          </p:nvSpPr>
          <p:spPr>
            <a:xfrm flipH="false" flipV="false" rot="0">
              <a:off x="0" y="0"/>
              <a:ext cx="1647239" cy="790094"/>
            </a:xfrm>
            <a:custGeom>
              <a:avLst/>
              <a:gdLst/>
              <a:ahLst/>
              <a:cxnLst/>
              <a:rect r="r" b="b" t="t" l="l"/>
              <a:pathLst>
                <a:path h="790094" w="1647239">
                  <a:moveTo>
                    <a:pt x="0" y="0"/>
                  </a:moveTo>
                  <a:lnTo>
                    <a:pt x="1647239" y="0"/>
                  </a:lnTo>
                  <a:lnTo>
                    <a:pt x="1647239" y="790094"/>
                  </a:lnTo>
                  <a:lnTo>
                    <a:pt x="0" y="790094"/>
                  </a:lnTo>
                  <a:close/>
                </a:path>
              </a:pathLst>
            </a:custGeom>
            <a:gradFill rotWithShape="true">
              <a:gsLst>
                <a:gs pos="0">
                  <a:srgbClr val="4983CE">
                    <a:alpha val="100000"/>
                  </a:srgbClr>
                </a:gs>
                <a:gs pos="100000">
                  <a:srgbClr val="9BB3D3">
                    <a:alpha val="100000"/>
                  </a:srgbClr>
                </a:gs>
              </a:gsLst>
              <a:lin ang="0"/>
            </a:gradFill>
          </p:spPr>
        </p:sp>
        <p:sp>
          <p:nvSpPr>
            <p:cNvPr name="TextBox 30" id="30"/>
            <p:cNvSpPr txBox="true"/>
            <p:nvPr/>
          </p:nvSpPr>
          <p:spPr>
            <a:xfrm>
              <a:off x="0" y="-57150"/>
              <a:ext cx="1647239" cy="847244"/>
            </a:xfrm>
            <a:prstGeom prst="rect">
              <a:avLst/>
            </a:prstGeom>
          </p:spPr>
          <p:txBody>
            <a:bodyPr anchor="ctr" rtlCol="false" tIns="50800" lIns="50800" bIns="50800" rIns="50800"/>
            <a:lstStyle/>
            <a:p>
              <a:pPr algn="ctr">
                <a:lnSpc>
                  <a:spcPts val="2940"/>
                </a:lnSpc>
              </a:pPr>
            </a:p>
          </p:txBody>
        </p:sp>
      </p:grpSp>
      <p:sp>
        <p:nvSpPr>
          <p:cNvPr name="TextBox 31" id="31"/>
          <p:cNvSpPr txBox="true"/>
          <p:nvPr/>
        </p:nvSpPr>
        <p:spPr>
          <a:xfrm rot="0">
            <a:off x="1718298" y="3555476"/>
            <a:ext cx="8161928" cy="1170553"/>
          </a:xfrm>
          <a:prstGeom prst="rect">
            <a:avLst/>
          </a:prstGeom>
        </p:spPr>
        <p:txBody>
          <a:bodyPr anchor="t" rtlCol="false" tIns="0" lIns="0" bIns="0" rIns="0">
            <a:spAutoFit/>
          </a:bodyPr>
          <a:lstStyle/>
          <a:p>
            <a:pPr algn="l">
              <a:lnSpc>
                <a:spcPts val="8916"/>
              </a:lnSpc>
            </a:pPr>
            <a:r>
              <a:rPr lang="en-US" sz="8256" b="true">
                <a:solidFill>
                  <a:srgbClr val="F7E87B"/>
                </a:solidFill>
                <a:latin typeface="Bricolage Grotesque Bold"/>
                <a:ea typeface="Bricolage Grotesque Bold"/>
                <a:cs typeface="Bricolage Grotesque Bold"/>
                <a:sym typeface="Bricolage Grotesque Bold"/>
              </a:rPr>
              <a:t>Methods</a:t>
            </a:r>
          </a:p>
        </p:txBody>
      </p:sp>
      <p:sp>
        <p:nvSpPr>
          <p:cNvPr name="TextBox 32" id="32"/>
          <p:cNvSpPr txBox="true"/>
          <p:nvPr/>
        </p:nvSpPr>
        <p:spPr>
          <a:xfrm rot="0">
            <a:off x="10369331" y="2524611"/>
            <a:ext cx="5384889" cy="2464137"/>
          </a:xfrm>
          <a:prstGeom prst="rect">
            <a:avLst/>
          </a:prstGeom>
        </p:spPr>
        <p:txBody>
          <a:bodyPr anchor="t" rtlCol="false" tIns="0" lIns="0" bIns="0" rIns="0">
            <a:spAutoFit/>
          </a:bodyPr>
          <a:lstStyle/>
          <a:p>
            <a:pPr algn="l">
              <a:lnSpc>
                <a:spcPts val="2772"/>
              </a:lnSpc>
            </a:pPr>
            <a:r>
              <a:rPr lang="en-US" sz="1680" spc="5">
                <a:solidFill>
                  <a:srgbClr val="FFFFFF"/>
                </a:solidFill>
                <a:latin typeface="Poppins"/>
                <a:ea typeface="Poppins"/>
                <a:cs typeface="Poppins"/>
                <a:sym typeface="Poppins"/>
              </a:rPr>
              <a:t>This section describes the methodology used in the study. Please include the study design, the setting or location of the research, and a brief explanation of how the study was conducted. The information presented here should help the audience understand the overall research approach.</a:t>
            </a:r>
          </a:p>
        </p:txBody>
      </p:sp>
      <p:sp>
        <p:nvSpPr>
          <p:cNvPr name="TextBox 33" id="33"/>
          <p:cNvSpPr txBox="true"/>
          <p:nvPr/>
        </p:nvSpPr>
        <p:spPr>
          <a:xfrm rot="0">
            <a:off x="3957120" y="8201856"/>
            <a:ext cx="4511774" cy="343662"/>
          </a:xfrm>
          <a:prstGeom prst="rect">
            <a:avLst/>
          </a:prstGeom>
        </p:spPr>
        <p:txBody>
          <a:bodyPr anchor="t" rtlCol="false" tIns="0" lIns="0" bIns="0" rIns="0">
            <a:spAutoFit/>
          </a:bodyPr>
          <a:lstStyle/>
          <a:p>
            <a:pPr algn="l">
              <a:lnSpc>
                <a:spcPts val="2424"/>
              </a:lnSpc>
              <a:spcBef>
                <a:spcPct val="0"/>
              </a:spcBef>
            </a:pPr>
            <a:r>
              <a:rPr lang="en-US" b="true" sz="2400" spc="-48">
                <a:solidFill>
                  <a:srgbClr val="FFFFFF"/>
                </a:solidFill>
                <a:latin typeface="Poppins Semi-Bold"/>
                <a:ea typeface="Poppins Semi-Bold"/>
                <a:cs typeface="Poppins Semi-Bold"/>
                <a:sym typeface="Poppins Semi-Bold"/>
              </a:rPr>
              <a:t>Participant / Data collection</a:t>
            </a:r>
          </a:p>
        </p:txBody>
      </p:sp>
      <p:sp>
        <p:nvSpPr>
          <p:cNvPr name="TextBox 34" id="34"/>
          <p:cNvSpPr txBox="true"/>
          <p:nvPr/>
        </p:nvSpPr>
        <p:spPr>
          <a:xfrm rot="0">
            <a:off x="12121867" y="8201856"/>
            <a:ext cx="3632353" cy="343662"/>
          </a:xfrm>
          <a:prstGeom prst="rect">
            <a:avLst/>
          </a:prstGeom>
        </p:spPr>
        <p:txBody>
          <a:bodyPr anchor="t" rtlCol="false" tIns="0" lIns="0" bIns="0" rIns="0">
            <a:spAutoFit/>
          </a:bodyPr>
          <a:lstStyle/>
          <a:p>
            <a:pPr algn="l">
              <a:lnSpc>
                <a:spcPts val="2424"/>
              </a:lnSpc>
              <a:spcBef>
                <a:spcPct val="0"/>
              </a:spcBef>
            </a:pPr>
            <a:r>
              <a:rPr lang="en-US" b="true" sz="2400" spc="-48">
                <a:solidFill>
                  <a:srgbClr val="FFFFFF"/>
                </a:solidFill>
                <a:latin typeface="Poppins Semi-Bold"/>
                <a:ea typeface="Poppins Semi-Bold"/>
                <a:cs typeface="Poppins Semi-Bold"/>
                <a:sym typeface="Poppins Semi-Bold"/>
              </a:rPr>
              <a:t>Statistical Methods</a:t>
            </a:r>
          </a:p>
        </p:txBody>
      </p:sp>
      <p:sp>
        <p:nvSpPr>
          <p:cNvPr name="TextBox 35" id="35"/>
          <p:cNvSpPr txBox="true"/>
          <p:nvPr/>
        </p:nvSpPr>
        <p:spPr>
          <a:xfrm rot="0">
            <a:off x="3976170" y="6222166"/>
            <a:ext cx="4511774" cy="1593762"/>
          </a:xfrm>
          <a:prstGeom prst="rect">
            <a:avLst/>
          </a:prstGeom>
        </p:spPr>
        <p:txBody>
          <a:bodyPr anchor="t" rtlCol="false" tIns="0" lIns="0" bIns="0" rIns="0">
            <a:spAutoFit/>
          </a:bodyPr>
          <a:lstStyle/>
          <a:p>
            <a:pPr algn="l">
              <a:lnSpc>
                <a:spcPts val="2511"/>
              </a:lnSpc>
            </a:pPr>
            <a:r>
              <a:rPr lang="en-US" sz="1522" spc="4">
                <a:solidFill>
                  <a:srgbClr val="000000"/>
                </a:solidFill>
                <a:latin typeface="Poppins"/>
                <a:ea typeface="Poppins"/>
                <a:cs typeface="Poppins"/>
                <a:sym typeface="Poppins"/>
              </a:rPr>
              <a:t>Insert information about the study participants or population here. Include the number of respondents, sampling technique, and data collection methods such as questionnaires, interviews, or observations.</a:t>
            </a:r>
          </a:p>
        </p:txBody>
      </p:sp>
      <p:sp>
        <p:nvSpPr>
          <p:cNvPr name="TextBox 36" id="36"/>
          <p:cNvSpPr txBox="true"/>
          <p:nvPr/>
        </p:nvSpPr>
        <p:spPr>
          <a:xfrm rot="0">
            <a:off x="12209215" y="6139529"/>
            <a:ext cx="4081701" cy="1789523"/>
          </a:xfrm>
          <a:prstGeom prst="rect">
            <a:avLst/>
          </a:prstGeom>
        </p:spPr>
        <p:txBody>
          <a:bodyPr anchor="t" rtlCol="false" tIns="0" lIns="0" bIns="0" rIns="0">
            <a:spAutoFit/>
          </a:bodyPr>
          <a:lstStyle/>
          <a:p>
            <a:pPr algn="l">
              <a:lnSpc>
                <a:spcPts val="2837"/>
              </a:lnSpc>
            </a:pPr>
            <a:r>
              <a:rPr lang="en-US" sz="1719" spc="5">
                <a:solidFill>
                  <a:srgbClr val="000000"/>
                </a:solidFill>
                <a:latin typeface="Poppins"/>
                <a:ea typeface="Poppins"/>
                <a:cs typeface="Poppins"/>
                <a:sym typeface="Poppins"/>
              </a:rPr>
              <a:t>Insert the data analysis methods used in the study, such as statistical tests, software, or analytical techniques applied to interpret the collected data.</a:t>
            </a:r>
          </a:p>
        </p:txBody>
      </p:sp>
      <p:grpSp>
        <p:nvGrpSpPr>
          <p:cNvPr name="Group 37" id="37"/>
          <p:cNvGrpSpPr/>
          <p:nvPr/>
        </p:nvGrpSpPr>
        <p:grpSpPr>
          <a:xfrm rot="0">
            <a:off x="6644595" y="-714911"/>
            <a:ext cx="5033484" cy="1943100"/>
            <a:chOff x="0" y="0"/>
            <a:chExt cx="6711312" cy="2590800"/>
          </a:xfrm>
        </p:grpSpPr>
        <p:grpSp>
          <p:nvGrpSpPr>
            <p:cNvPr name="Group 38" id="38"/>
            <p:cNvGrpSpPr/>
            <p:nvPr/>
          </p:nvGrpSpPr>
          <p:grpSpPr>
            <a:xfrm rot="-10800000">
              <a:off x="0" y="0"/>
              <a:ext cx="6711312" cy="2590800"/>
              <a:chOff x="0" y="0"/>
              <a:chExt cx="1452798" cy="560830"/>
            </a:xfrm>
          </p:grpSpPr>
          <p:sp>
            <p:nvSpPr>
              <p:cNvPr name="Freeform 39" id="39"/>
              <p:cNvSpPr/>
              <p:nvPr/>
            </p:nvSpPr>
            <p:spPr>
              <a:xfrm flipH="false" flipV="false" rot="0">
                <a:off x="0" y="0"/>
                <a:ext cx="1452798" cy="560830"/>
              </a:xfrm>
              <a:custGeom>
                <a:avLst/>
                <a:gdLst/>
                <a:ahLst/>
                <a:cxnLst/>
                <a:rect r="r" b="b" t="t" l="l"/>
                <a:pathLst>
                  <a:path h="560830" w="1452798">
                    <a:moveTo>
                      <a:pt x="103052" y="0"/>
                    </a:moveTo>
                    <a:lnTo>
                      <a:pt x="1349746" y="0"/>
                    </a:lnTo>
                    <a:cubicBezTo>
                      <a:pt x="1406660" y="0"/>
                      <a:pt x="1452798" y="46138"/>
                      <a:pt x="1452798" y="103052"/>
                    </a:cubicBezTo>
                    <a:lnTo>
                      <a:pt x="1452798" y="457779"/>
                    </a:lnTo>
                    <a:cubicBezTo>
                      <a:pt x="1452798" y="485110"/>
                      <a:pt x="1441940" y="511321"/>
                      <a:pt x="1422614" y="530647"/>
                    </a:cubicBezTo>
                    <a:cubicBezTo>
                      <a:pt x="1403288" y="549973"/>
                      <a:pt x="1377077" y="560830"/>
                      <a:pt x="1349746" y="560830"/>
                    </a:cubicBezTo>
                    <a:lnTo>
                      <a:pt x="103052" y="560830"/>
                    </a:lnTo>
                    <a:cubicBezTo>
                      <a:pt x="46138" y="560830"/>
                      <a:pt x="0" y="514693"/>
                      <a:pt x="0" y="457779"/>
                    </a:cubicBezTo>
                    <a:lnTo>
                      <a:pt x="0" y="103052"/>
                    </a:lnTo>
                    <a:cubicBezTo>
                      <a:pt x="0" y="46138"/>
                      <a:pt x="46138" y="0"/>
                      <a:pt x="103052" y="0"/>
                    </a:cubicBezTo>
                    <a:close/>
                  </a:path>
                </a:pathLst>
              </a:custGeom>
              <a:gradFill rotWithShape="true">
                <a:gsLst>
                  <a:gs pos="0">
                    <a:srgbClr val="4983CE">
                      <a:alpha val="100000"/>
                    </a:srgbClr>
                  </a:gs>
                  <a:gs pos="100000">
                    <a:srgbClr val="F1E379">
                      <a:alpha val="100000"/>
                    </a:srgbClr>
                  </a:gs>
                </a:gsLst>
                <a:lin ang="0"/>
              </a:gradFill>
            </p:spPr>
          </p:sp>
          <p:sp>
            <p:nvSpPr>
              <p:cNvPr name="TextBox 40" id="40"/>
              <p:cNvSpPr txBox="true"/>
              <p:nvPr/>
            </p:nvSpPr>
            <p:spPr>
              <a:xfrm>
                <a:off x="0" y="0"/>
                <a:ext cx="1452798" cy="560830"/>
              </a:xfrm>
              <a:prstGeom prst="rect">
                <a:avLst/>
              </a:prstGeom>
            </p:spPr>
            <p:txBody>
              <a:bodyPr anchor="ctr" rtlCol="false" tIns="34124" lIns="34124" bIns="34124" rIns="34124"/>
              <a:lstStyle/>
              <a:p>
                <a:pPr algn="ctr">
                  <a:lnSpc>
                    <a:spcPts val="2174"/>
                  </a:lnSpc>
                </a:pPr>
              </a:p>
            </p:txBody>
          </p:sp>
        </p:grpSp>
        <p:sp>
          <p:nvSpPr>
            <p:cNvPr name="Freeform 41" id="41"/>
            <p:cNvSpPr/>
            <p:nvPr/>
          </p:nvSpPr>
          <p:spPr>
            <a:xfrm flipH="false" flipV="false" rot="0">
              <a:off x="618973" y="1278230"/>
              <a:ext cx="737727" cy="881485"/>
            </a:xfrm>
            <a:custGeom>
              <a:avLst/>
              <a:gdLst/>
              <a:ahLst/>
              <a:cxnLst/>
              <a:rect r="r" b="b" t="t" l="l"/>
              <a:pathLst>
                <a:path h="881485" w="737727">
                  <a:moveTo>
                    <a:pt x="0" y="0"/>
                  </a:moveTo>
                  <a:lnTo>
                    <a:pt x="737726" y="0"/>
                  </a:lnTo>
                  <a:lnTo>
                    <a:pt x="737726" y="881484"/>
                  </a:lnTo>
                  <a:lnTo>
                    <a:pt x="0" y="881484"/>
                  </a:lnTo>
                  <a:lnTo>
                    <a:pt x="0" y="0"/>
                  </a:lnTo>
                  <a:close/>
                </a:path>
              </a:pathLst>
            </a:custGeom>
            <a:blipFill>
              <a:blip r:embed="rId5"/>
              <a:stretch>
                <a:fillRect l="0" t="0" r="0" b="0"/>
              </a:stretch>
            </a:blipFill>
          </p:spPr>
        </p:sp>
        <p:sp>
          <p:nvSpPr>
            <p:cNvPr name="Freeform 42" id="42"/>
            <p:cNvSpPr/>
            <p:nvPr/>
          </p:nvSpPr>
          <p:spPr>
            <a:xfrm flipH="false" flipV="false" rot="0">
              <a:off x="1518851" y="1346200"/>
              <a:ext cx="750597" cy="745544"/>
            </a:xfrm>
            <a:custGeom>
              <a:avLst/>
              <a:gdLst/>
              <a:ahLst/>
              <a:cxnLst/>
              <a:rect r="r" b="b" t="t" l="l"/>
              <a:pathLst>
                <a:path h="745544" w="750597">
                  <a:moveTo>
                    <a:pt x="0" y="0"/>
                  </a:moveTo>
                  <a:lnTo>
                    <a:pt x="750597" y="0"/>
                  </a:lnTo>
                  <a:lnTo>
                    <a:pt x="750597" y="745544"/>
                  </a:lnTo>
                  <a:lnTo>
                    <a:pt x="0" y="745544"/>
                  </a:lnTo>
                  <a:lnTo>
                    <a:pt x="0" y="0"/>
                  </a:lnTo>
                  <a:close/>
                </a:path>
              </a:pathLst>
            </a:custGeom>
            <a:blipFill>
              <a:blip r:embed="rId6"/>
              <a:stretch>
                <a:fillRect l="0" t="-338" r="0" b="-338"/>
              </a:stretch>
            </a:blipFill>
          </p:spPr>
        </p:sp>
        <p:sp>
          <p:nvSpPr>
            <p:cNvPr name="Freeform 43" id="43"/>
            <p:cNvSpPr/>
            <p:nvPr/>
          </p:nvSpPr>
          <p:spPr>
            <a:xfrm flipH="false" flipV="false" rot="0">
              <a:off x="2431599" y="1346200"/>
              <a:ext cx="1816488" cy="745544"/>
            </a:xfrm>
            <a:custGeom>
              <a:avLst/>
              <a:gdLst/>
              <a:ahLst/>
              <a:cxnLst/>
              <a:rect r="r" b="b" t="t" l="l"/>
              <a:pathLst>
                <a:path h="745544" w="1816488">
                  <a:moveTo>
                    <a:pt x="0" y="0"/>
                  </a:moveTo>
                  <a:lnTo>
                    <a:pt x="1816488" y="0"/>
                  </a:lnTo>
                  <a:lnTo>
                    <a:pt x="1816488" y="745544"/>
                  </a:lnTo>
                  <a:lnTo>
                    <a:pt x="0" y="745544"/>
                  </a:lnTo>
                  <a:lnTo>
                    <a:pt x="0" y="0"/>
                  </a:lnTo>
                  <a:close/>
                </a:path>
              </a:pathLst>
            </a:custGeom>
            <a:blipFill>
              <a:blip r:embed="rId7"/>
              <a:stretch>
                <a:fillRect l="0" t="-37030" r="-8256" b="-36643"/>
              </a:stretch>
            </a:blipFill>
          </p:spPr>
        </p:sp>
        <p:sp>
          <p:nvSpPr>
            <p:cNvPr name="Freeform 44" id="44"/>
            <p:cNvSpPr/>
            <p:nvPr/>
          </p:nvSpPr>
          <p:spPr>
            <a:xfrm flipH="false" flipV="false" rot="0">
              <a:off x="4059457" y="1362969"/>
              <a:ext cx="2032882" cy="777578"/>
            </a:xfrm>
            <a:custGeom>
              <a:avLst/>
              <a:gdLst/>
              <a:ahLst/>
              <a:cxnLst/>
              <a:rect r="r" b="b" t="t" l="l"/>
              <a:pathLst>
                <a:path h="777578" w="2032882">
                  <a:moveTo>
                    <a:pt x="0" y="0"/>
                  </a:moveTo>
                  <a:lnTo>
                    <a:pt x="2032882" y="0"/>
                  </a:lnTo>
                  <a:lnTo>
                    <a:pt x="2032882" y="777577"/>
                  </a:lnTo>
                  <a:lnTo>
                    <a:pt x="0" y="777577"/>
                  </a:lnTo>
                  <a:lnTo>
                    <a:pt x="0" y="0"/>
                  </a:lnTo>
                  <a:close/>
                </a:path>
              </a:pathLst>
            </a:custGeom>
            <a:blipFill>
              <a:blip r:embed="rId8"/>
              <a:stretch>
                <a:fillRect l="0" t="0" r="0" b="0"/>
              </a:stretch>
            </a:blipFill>
            <a:ln cap="sq">
              <a:noFill/>
              <a:prstDash val="solid"/>
              <a:miter/>
            </a:ln>
          </p:spPr>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7BA"/>
        </a:solidFill>
      </p:bgPr>
    </p:bg>
    <p:spTree>
      <p:nvGrpSpPr>
        <p:cNvPr id="1" name=""/>
        <p:cNvGrpSpPr/>
        <p:nvPr/>
      </p:nvGrpSpPr>
      <p:grpSpPr>
        <a:xfrm>
          <a:off x="0" y="0"/>
          <a:ext cx="0" cy="0"/>
          <a:chOff x="0" y="0"/>
          <a:chExt cx="0" cy="0"/>
        </a:xfrm>
      </p:grpSpPr>
      <p:grpSp>
        <p:nvGrpSpPr>
          <p:cNvPr name="Group 2" id="2"/>
          <p:cNvGrpSpPr/>
          <p:nvPr/>
        </p:nvGrpSpPr>
        <p:grpSpPr>
          <a:xfrm rot="0">
            <a:off x="-1962485" y="7222805"/>
            <a:ext cx="5550930" cy="555093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4" id="4"/>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sp>
        <p:nvSpPr>
          <p:cNvPr name="Freeform 5" id="5"/>
          <p:cNvSpPr/>
          <p:nvPr/>
        </p:nvSpPr>
        <p:spPr>
          <a:xfrm flipH="false" flipV="false" rot="0">
            <a:off x="1463963" y="8636269"/>
            <a:ext cx="5924109" cy="622031"/>
          </a:xfrm>
          <a:custGeom>
            <a:avLst/>
            <a:gdLst/>
            <a:ahLst/>
            <a:cxnLst/>
            <a:rect r="r" b="b" t="t" l="l"/>
            <a:pathLst>
              <a:path h="622031" w="5924109">
                <a:moveTo>
                  <a:pt x="0" y="0"/>
                </a:moveTo>
                <a:lnTo>
                  <a:pt x="5924109" y="0"/>
                </a:lnTo>
                <a:lnTo>
                  <a:pt x="5924109" y="622031"/>
                </a:lnTo>
                <a:lnTo>
                  <a:pt x="0" y="622031"/>
                </a:lnTo>
                <a:lnTo>
                  <a:pt x="0" y="0"/>
                </a:lnTo>
                <a:close/>
              </a:path>
            </a:pathLst>
          </a:custGeom>
          <a:blipFill>
            <a:blip r:embed="rId2">
              <a:alphaModFix amt="62000"/>
            </a:blip>
            <a:stretch>
              <a:fillRect l="0" t="0" r="0" b="0"/>
            </a:stretch>
          </a:blipFill>
        </p:spPr>
      </p:sp>
      <p:sp>
        <p:nvSpPr>
          <p:cNvPr name="Freeform 6" id="6"/>
          <p:cNvSpPr/>
          <p:nvPr/>
        </p:nvSpPr>
        <p:spPr>
          <a:xfrm flipH="false" flipV="true" rot="0">
            <a:off x="1463963" y="4854473"/>
            <a:ext cx="5924109" cy="622031"/>
          </a:xfrm>
          <a:custGeom>
            <a:avLst/>
            <a:gdLst/>
            <a:ahLst/>
            <a:cxnLst/>
            <a:rect r="r" b="b" t="t" l="l"/>
            <a:pathLst>
              <a:path h="622031" w="5924109">
                <a:moveTo>
                  <a:pt x="0" y="622032"/>
                </a:moveTo>
                <a:lnTo>
                  <a:pt x="5924109" y="622032"/>
                </a:lnTo>
                <a:lnTo>
                  <a:pt x="5924109" y="0"/>
                </a:lnTo>
                <a:lnTo>
                  <a:pt x="0" y="0"/>
                </a:lnTo>
                <a:lnTo>
                  <a:pt x="0" y="622032"/>
                </a:lnTo>
                <a:close/>
              </a:path>
            </a:pathLst>
          </a:custGeom>
          <a:blipFill>
            <a:blip r:embed="rId2">
              <a:alphaModFix amt="62000"/>
            </a:blip>
            <a:stretch>
              <a:fillRect l="0" t="0" r="0" b="0"/>
            </a:stretch>
          </a:blipFill>
        </p:spPr>
      </p:sp>
      <p:grpSp>
        <p:nvGrpSpPr>
          <p:cNvPr name="Group 7" id="7"/>
          <p:cNvGrpSpPr/>
          <p:nvPr/>
        </p:nvGrpSpPr>
        <p:grpSpPr>
          <a:xfrm rot="0">
            <a:off x="1481765" y="5277434"/>
            <a:ext cx="5888505" cy="3538697"/>
            <a:chOff x="0" y="0"/>
            <a:chExt cx="1550882" cy="932002"/>
          </a:xfrm>
        </p:grpSpPr>
        <p:sp>
          <p:nvSpPr>
            <p:cNvPr name="Freeform 8" id="8"/>
            <p:cNvSpPr/>
            <p:nvPr/>
          </p:nvSpPr>
          <p:spPr>
            <a:xfrm flipH="false" flipV="false" rot="0">
              <a:off x="0" y="0"/>
              <a:ext cx="1550882" cy="932002"/>
            </a:xfrm>
            <a:custGeom>
              <a:avLst/>
              <a:gdLst/>
              <a:ahLst/>
              <a:cxnLst/>
              <a:rect r="r" b="b" t="t" l="l"/>
              <a:pathLst>
                <a:path h="932002" w="1550882">
                  <a:moveTo>
                    <a:pt x="0" y="0"/>
                  </a:moveTo>
                  <a:lnTo>
                    <a:pt x="1550882" y="0"/>
                  </a:lnTo>
                  <a:lnTo>
                    <a:pt x="1550882" y="932002"/>
                  </a:lnTo>
                  <a:lnTo>
                    <a:pt x="0" y="932002"/>
                  </a:lnTo>
                  <a:close/>
                </a:path>
              </a:pathLst>
            </a:custGeom>
            <a:solidFill>
              <a:srgbClr val="FFF7BA"/>
            </a:solidFill>
          </p:spPr>
        </p:sp>
        <p:sp>
          <p:nvSpPr>
            <p:cNvPr name="TextBox 9" id="9"/>
            <p:cNvSpPr txBox="true"/>
            <p:nvPr/>
          </p:nvSpPr>
          <p:spPr>
            <a:xfrm>
              <a:off x="0" y="-19050"/>
              <a:ext cx="1550882" cy="951052"/>
            </a:xfrm>
            <a:prstGeom prst="rect">
              <a:avLst/>
            </a:prstGeom>
          </p:spPr>
          <p:txBody>
            <a:bodyPr anchor="ctr" rtlCol="false" tIns="50800" lIns="50800" bIns="50800" rIns="50800"/>
            <a:lstStyle/>
            <a:p>
              <a:pPr algn="ctr">
                <a:lnSpc>
                  <a:spcPts val="2540"/>
                </a:lnSpc>
              </a:pPr>
            </a:p>
          </p:txBody>
        </p:sp>
      </p:grpSp>
      <p:grpSp>
        <p:nvGrpSpPr>
          <p:cNvPr name="Group 10" id="10"/>
          <p:cNvGrpSpPr/>
          <p:nvPr/>
        </p:nvGrpSpPr>
        <p:grpSpPr>
          <a:xfrm rot="0">
            <a:off x="11410987" y="6878919"/>
            <a:ext cx="6902746" cy="3408081"/>
            <a:chOff x="0" y="0"/>
            <a:chExt cx="697588" cy="344419"/>
          </a:xfrm>
        </p:grpSpPr>
        <p:sp>
          <p:nvSpPr>
            <p:cNvPr name="Freeform 11" id="11"/>
            <p:cNvSpPr/>
            <p:nvPr/>
          </p:nvSpPr>
          <p:spPr>
            <a:xfrm flipH="false" flipV="false" rot="0">
              <a:off x="0" y="0"/>
              <a:ext cx="697588" cy="344419"/>
            </a:xfrm>
            <a:custGeom>
              <a:avLst/>
              <a:gdLst/>
              <a:ahLst/>
              <a:cxnLst/>
              <a:rect r="r" b="b" t="t" l="l"/>
              <a:pathLst>
                <a:path h="344419" w="697588">
                  <a:moveTo>
                    <a:pt x="0" y="0"/>
                  </a:moveTo>
                  <a:lnTo>
                    <a:pt x="697588" y="0"/>
                  </a:lnTo>
                  <a:lnTo>
                    <a:pt x="697588" y="344419"/>
                  </a:lnTo>
                  <a:lnTo>
                    <a:pt x="0" y="344419"/>
                  </a:lnTo>
                  <a:close/>
                </a:path>
              </a:pathLst>
            </a:custGeom>
            <a:blipFill>
              <a:blip r:embed="rId3"/>
              <a:stretch>
                <a:fillRect l="0" t="-17597" r="0" b="-17597"/>
              </a:stretch>
            </a:blipFill>
          </p:spPr>
        </p:sp>
      </p:grpSp>
      <p:grpSp>
        <p:nvGrpSpPr>
          <p:cNvPr name="Group 12" id="12"/>
          <p:cNvGrpSpPr/>
          <p:nvPr/>
        </p:nvGrpSpPr>
        <p:grpSpPr>
          <a:xfrm rot="0">
            <a:off x="14862360" y="-2491208"/>
            <a:ext cx="5550930" cy="5550930"/>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14" id="14"/>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15" id="15"/>
          <p:cNvGrpSpPr/>
          <p:nvPr/>
        </p:nvGrpSpPr>
        <p:grpSpPr>
          <a:xfrm rot="0">
            <a:off x="8452269" y="1816708"/>
            <a:ext cx="8813730" cy="4348823"/>
            <a:chOff x="0" y="0"/>
            <a:chExt cx="890711" cy="439490"/>
          </a:xfrm>
        </p:grpSpPr>
        <p:sp>
          <p:nvSpPr>
            <p:cNvPr name="Freeform 16" id="16"/>
            <p:cNvSpPr/>
            <p:nvPr/>
          </p:nvSpPr>
          <p:spPr>
            <a:xfrm flipH="false" flipV="false" rot="0">
              <a:off x="0" y="0"/>
              <a:ext cx="890711" cy="439490"/>
            </a:xfrm>
            <a:custGeom>
              <a:avLst/>
              <a:gdLst/>
              <a:ahLst/>
              <a:cxnLst/>
              <a:rect r="r" b="b" t="t" l="l"/>
              <a:pathLst>
                <a:path h="439490" w="890711">
                  <a:moveTo>
                    <a:pt x="0" y="0"/>
                  </a:moveTo>
                  <a:lnTo>
                    <a:pt x="890711" y="0"/>
                  </a:lnTo>
                  <a:lnTo>
                    <a:pt x="890711" y="439490"/>
                  </a:lnTo>
                  <a:lnTo>
                    <a:pt x="0" y="439490"/>
                  </a:lnTo>
                  <a:close/>
                </a:path>
              </a:pathLst>
            </a:custGeom>
            <a:blipFill>
              <a:blip r:embed="rId4"/>
              <a:stretch>
                <a:fillRect l="0" t="-17640" r="0" b="-17640"/>
              </a:stretch>
            </a:blipFill>
          </p:spPr>
        </p:sp>
      </p:grpSp>
      <p:grpSp>
        <p:nvGrpSpPr>
          <p:cNvPr name="Group 17" id="17"/>
          <p:cNvGrpSpPr/>
          <p:nvPr/>
        </p:nvGrpSpPr>
        <p:grpSpPr>
          <a:xfrm rot="0">
            <a:off x="8008221" y="5277434"/>
            <a:ext cx="5888505" cy="3538697"/>
            <a:chOff x="0" y="0"/>
            <a:chExt cx="1550882" cy="932002"/>
          </a:xfrm>
        </p:grpSpPr>
        <p:sp>
          <p:nvSpPr>
            <p:cNvPr name="Freeform 18" id="18"/>
            <p:cNvSpPr/>
            <p:nvPr/>
          </p:nvSpPr>
          <p:spPr>
            <a:xfrm flipH="false" flipV="false" rot="0">
              <a:off x="0" y="0"/>
              <a:ext cx="1550882" cy="932002"/>
            </a:xfrm>
            <a:custGeom>
              <a:avLst/>
              <a:gdLst/>
              <a:ahLst/>
              <a:cxnLst/>
              <a:rect r="r" b="b" t="t" l="l"/>
              <a:pathLst>
                <a:path h="932002" w="1550882">
                  <a:moveTo>
                    <a:pt x="0" y="0"/>
                  </a:moveTo>
                  <a:lnTo>
                    <a:pt x="1550882" y="0"/>
                  </a:lnTo>
                  <a:lnTo>
                    <a:pt x="1550882" y="932002"/>
                  </a:lnTo>
                  <a:lnTo>
                    <a:pt x="0" y="932002"/>
                  </a:lnTo>
                  <a:close/>
                </a:path>
              </a:pathLst>
            </a:custGeom>
            <a:gradFill rotWithShape="true">
              <a:gsLst>
                <a:gs pos="0">
                  <a:srgbClr val="4983CE">
                    <a:alpha val="100000"/>
                  </a:srgbClr>
                </a:gs>
                <a:gs pos="100000">
                  <a:srgbClr val="F1E379">
                    <a:alpha val="100000"/>
                  </a:srgbClr>
                </a:gs>
              </a:gsLst>
              <a:lin ang="0"/>
            </a:gradFill>
          </p:spPr>
        </p:sp>
        <p:sp>
          <p:nvSpPr>
            <p:cNvPr name="TextBox 19" id="19"/>
            <p:cNvSpPr txBox="true"/>
            <p:nvPr/>
          </p:nvSpPr>
          <p:spPr>
            <a:xfrm>
              <a:off x="0" y="-19050"/>
              <a:ext cx="1550882" cy="951052"/>
            </a:xfrm>
            <a:prstGeom prst="rect">
              <a:avLst/>
            </a:prstGeom>
          </p:spPr>
          <p:txBody>
            <a:bodyPr anchor="ctr" rtlCol="false" tIns="50800" lIns="50800" bIns="50800" rIns="50800"/>
            <a:lstStyle/>
            <a:p>
              <a:pPr algn="ctr">
                <a:lnSpc>
                  <a:spcPts val="2540"/>
                </a:lnSpc>
              </a:pPr>
            </a:p>
          </p:txBody>
        </p:sp>
      </p:grpSp>
      <p:grpSp>
        <p:nvGrpSpPr>
          <p:cNvPr name="Group 20" id="20"/>
          <p:cNvGrpSpPr/>
          <p:nvPr/>
        </p:nvGrpSpPr>
        <p:grpSpPr>
          <a:xfrm rot="0">
            <a:off x="1481765" y="5277434"/>
            <a:ext cx="888096" cy="888096"/>
            <a:chOff x="0" y="0"/>
            <a:chExt cx="233902" cy="233902"/>
          </a:xfrm>
        </p:grpSpPr>
        <p:sp>
          <p:nvSpPr>
            <p:cNvPr name="Freeform 21" id="21"/>
            <p:cNvSpPr/>
            <p:nvPr/>
          </p:nvSpPr>
          <p:spPr>
            <a:xfrm flipH="false" flipV="false" rot="0">
              <a:off x="0" y="0"/>
              <a:ext cx="233902" cy="233902"/>
            </a:xfrm>
            <a:custGeom>
              <a:avLst/>
              <a:gdLst/>
              <a:ahLst/>
              <a:cxnLst/>
              <a:rect r="r" b="b" t="t" l="l"/>
              <a:pathLst>
                <a:path h="233902" w="233902">
                  <a:moveTo>
                    <a:pt x="0" y="0"/>
                  </a:moveTo>
                  <a:lnTo>
                    <a:pt x="233902" y="0"/>
                  </a:lnTo>
                  <a:lnTo>
                    <a:pt x="233902" y="233902"/>
                  </a:lnTo>
                  <a:lnTo>
                    <a:pt x="0" y="233902"/>
                  </a:lnTo>
                  <a:close/>
                </a:path>
              </a:pathLst>
            </a:custGeom>
            <a:solidFill>
              <a:srgbClr val="FFF7BA"/>
            </a:solidFill>
            <a:ln w="47625" cap="sq">
              <a:gradFill>
                <a:gsLst>
                  <a:gs pos="0">
                    <a:srgbClr val="4983CE">
                      <a:alpha val="100000"/>
                    </a:srgbClr>
                  </a:gs>
                  <a:gs pos="100000">
                    <a:srgbClr val="F1E379">
                      <a:alpha val="100000"/>
                    </a:srgbClr>
                  </a:gs>
                </a:gsLst>
                <a:lin ang="0"/>
              </a:gradFill>
              <a:prstDash val="solid"/>
              <a:miter/>
            </a:ln>
          </p:spPr>
        </p:sp>
        <p:sp>
          <p:nvSpPr>
            <p:cNvPr name="TextBox 22" id="22"/>
            <p:cNvSpPr txBox="true"/>
            <p:nvPr/>
          </p:nvSpPr>
          <p:spPr>
            <a:xfrm>
              <a:off x="0" y="-57150"/>
              <a:ext cx="233902" cy="291052"/>
            </a:xfrm>
            <a:prstGeom prst="rect">
              <a:avLst/>
            </a:prstGeom>
          </p:spPr>
          <p:txBody>
            <a:bodyPr anchor="ctr" rtlCol="false" tIns="50800" lIns="50800" bIns="50800" rIns="50800"/>
            <a:lstStyle/>
            <a:p>
              <a:pPr algn="ctr">
                <a:lnSpc>
                  <a:spcPts val="2940"/>
                </a:lnSpc>
              </a:pPr>
            </a:p>
          </p:txBody>
        </p:sp>
      </p:grpSp>
      <p:grpSp>
        <p:nvGrpSpPr>
          <p:cNvPr name="Group 23" id="23"/>
          <p:cNvGrpSpPr/>
          <p:nvPr/>
        </p:nvGrpSpPr>
        <p:grpSpPr>
          <a:xfrm rot="0">
            <a:off x="8008221" y="5277434"/>
            <a:ext cx="888096" cy="888096"/>
            <a:chOff x="0" y="0"/>
            <a:chExt cx="233902" cy="233902"/>
          </a:xfrm>
        </p:grpSpPr>
        <p:sp>
          <p:nvSpPr>
            <p:cNvPr name="Freeform 24" id="24"/>
            <p:cNvSpPr/>
            <p:nvPr/>
          </p:nvSpPr>
          <p:spPr>
            <a:xfrm flipH="false" flipV="false" rot="0">
              <a:off x="0" y="0"/>
              <a:ext cx="233902" cy="233902"/>
            </a:xfrm>
            <a:custGeom>
              <a:avLst/>
              <a:gdLst/>
              <a:ahLst/>
              <a:cxnLst/>
              <a:rect r="r" b="b" t="t" l="l"/>
              <a:pathLst>
                <a:path h="233902" w="233902">
                  <a:moveTo>
                    <a:pt x="0" y="0"/>
                  </a:moveTo>
                  <a:lnTo>
                    <a:pt x="233902" y="0"/>
                  </a:lnTo>
                  <a:lnTo>
                    <a:pt x="233902" y="233902"/>
                  </a:lnTo>
                  <a:lnTo>
                    <a:pt x="0" y="233902"/>
                  </a:lnTo>
                  <a:close/>
                </a:path>
              </a:pathLst>
            </a:custGeom>
            <a:solidFill>
              <a:srgbClr val="FFF7BA"/>
            </a:solidFill>
            <a:ln w="47625" cap="sq">
              <a:gradFill>
                <a:gsLst>
                  <a:gs pos="0">
                    <a:srgbClr val="4983CE">
                      <a:alpha val="100000"/>
                    </a:srgbClr>
                  </a:gs>
                  <a:gs pos="100000">
                    <a:srgbClr val="F1E379">
                      <a:alpha val="100000"/>
                    </a:srgbClr>
                  </a:gs>
                </a:gsLst>
                <a:lin ang="0"/>
              </a:gradFill>
              <a:prstDash val="solid"/>
              <a:miter/>
            </a:ln>
          </p:spPr>
        </p:sp>
        <p:sp>
          <p:nvSpPr>
            <p:cNvPr name="TextBox 25" id="25"/>
            <p:cNvSpPr txBox="true"/>
            <p:nvPr/>
          </p:nvSpPr>
          <p:spPr>
            <a:xfrm>
              <a:off x="0" y="-57150"/>
              <a:ext cx="233902" cy="291052"/>
            </a:xfrm>
            <a:prstGeom prst="rect">
              <a:avLst/>
            </a:prstGeom>
          </p:spPr>
          <p:txBody>
            <a:bodyPr anchor="ctr" rtlCol="false" tIns="50800" lIns="50800" bIns="50800" rIns="50800"/>
            <a:lstStyle/>
            <a:p>
              <a:pPr algn="ctr">
                <a:lnSpc>
                  <a:spcPts val="2940"/>
                </a:lnSpc>
              </a:pPr>
            </a:p>
          </p:txBody>
        </p:sp>
      </p:grpSp>
      <p:sp>
        <p:nvSpPr>
          <p:cNvPr name="Freeform 26" id="26"/>
          <p:cNvSpPr/>
          <p:nvPr/>
        </p:nvSpPr>
        <p:spPr>
          <a:xfrm flipH="false" flipV="false" rot="0">
            <a:off x="1688592" y="5484262"/>
            <a:ext cx="474442" cy="474442"/>
          </a:xfrm>
          <a:custGeom>
            <a:avLst/>
            <a:gdLst/>
            <a:ahLst/>
            <a:cxnLst/>
            <a:rect r="r" b="b" t="t" l="l"/>
            <a:pathLst>
              <a:path h="474442" w="474442">
                <a:moveTo>
                  <a:pt x="0" y="0"/>
                </a:moveTo>
                <a:lnTo>
                  <a:pt x="474442" y="0"/>
                </a:lnTo>
                <a:lnTo>
                  <a:pt x="474442" y="474441"/>
                </a:lnTo>
                <a:lnTo>
                  <a:pt x="0" y="47444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0">
            <a:off x="8154718" y="5493125"/>
            <a:ext cx="595102" cy="479801"/>
          </a:xfrm>
          <a:custGeom>
            <a:avLst/>
            <a:gdLst/>
            <a:ahLst/>
            <a:cxnLst/>
            <a:rect r="r" b="b" t="t" l="l"/>
            <a:pathLst>
              <a:path h="479801" w="595102">
                <a:moveTo>
                  <a:pt x="0" y="0"/>
                </a:moveTo>
                <a:lnTo>
                  <a:pt x="595102" y="0"/>
                </a:lnTo>
                <a:lnTo>
                  <a:pt x="595102" y="479801"/>
                </a:lnTo>
                <a:lnTo>
                  <a:pt x="0" y="4798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8" id="28"/>
          <p:cNvSpPr txBox="true"/>
          <p:nvPr/>
        </p:nvSpPr>
        <p:spPr>
          <a:xfrm rot="0">
            <a:off x="1481765" y="2639479"/>
            <a:ext cx="7387044" cy="1783461"/>
          </a:xfrm>
          <a:prstGeom prst="rect">
            <a:avLst/>
          </a:prstGeom>
        </p:spPr>
        <p:txBody>
          <a:bodyPr anchor="t" rtlCol="false" tIns="0" lIns="0" bIns="0" rIns="0">
            <a:spAutoFit/>
          </a:bodyPr>
          <a:lstStyle/>
          <a:p>
            <a:pPr algn="l">
              <a:lnSpc>
                <a:spcPts val="6911"/>
              </a:lnSpc>
            </a:pPr>
            <a:r>
              <a:rPr lang="en-US" sz="6399" b="true">
                <a:solidFill>
                  <a:srgbClr val="201D1A"/>
                </a:solidFill>
                <a:latin typeface="Bricolage Grotesque Bold"/>
                <a:ea typeface="Bricolage Grotesque Bold"/>
                <a:cs typeface="Bricolage Grotesque Bold"/>
                <a:sym typeface="Bricolage Grotesque Bold"/>
              </a:rPr>
              <a:t>Data Interpretation</a:t>
            </a:r>
          </a:p>
        </p:txBody>
      </p:sp>
      <p:sp>
        <p:nvSpPr>
          <p:cNvPr name="TextBox 29" id="29"/>
          <p:cNvSpPr txBox="true"/>
          <p:nvPr/>
        </p:nvSpPr>
        <p:spPr>
          <a:xfrm rot="0">
            <a:off x="2757286" y="5648314"/>
            <a:ext cx="3708035" cy="343662"/>
          </a:xfrm>
          <a:prstGeom prst="rect">
            <a:avLst/>
          </a:prstGeom>
        </p:spPr>
        <p:txBody>
          <a:bodyPr anchor="t" rtlCol="false" tIns="0" lIns="0" bIns="0" rIns="0">
            <a:spAutoFit/>
          </a:bodyPr>
          <a:lstStyle/>
          <a:p>
            <a:pPr algn="l">
              <a:lnSpc>
                <a:spcPts val="2424"/>
              </a:lnSpc>
              <a:spcBef>
                <a:spcPct val="0"/>
              </a:spcBef>
            </a:pPr>
            <a:r>
              <a:rPr lang="en-US" b="true" sz="2400" spc="-48">
                <a:solidFill>
                  <a:srgbClr val="000000"/>
                </a:solidFill>
                <a:latin typeface="Poppins Semi-Bold"/>
                <a:ea typeface="Poppins Semi-Bold"/>
                <a:cs typeface="Poppins Semi-Bold"/>
                <a:sym typeface="Poppins Semi-Bold"/>
              </a:rPr>
              <a:t>Main Findings</a:t>
            </a:r>
          </a:p>
        </p:txBody>
      </p:sp>
      <p:sp>
        <p:nvSpPr>
          <p:cNvPr name="TextBox 30" id="30"/>
          <p:cNvSpPr txBox="true"/>
          <p:nvPr/>
        </p:nvSpPr>
        <p:spPr>
          <a:xfrm rot="0">
            <a:off x="9283742" y="5648314"/>
            <a:ext cx="3708035" cy="343662"/>
          </a:xfrm>
          <a:prstGeom prst="rect">
            <a:avLst/>
          </a:prstGeom>
        </p:spPr>
        <p:txBody>
          <a:bodyPr anchor="t" rtlCol="false" tIns="0" lIns="0" bIns="0" rIns="0">
            <a:spAutoFit/>
          </a:bodyPr>
          <a:lstStyle/>
          <a:p>
            <a:pPr algn="l">
              <a:lnSpc>
                <a:spcPts val="2424"/>
              </a:lnSpc>
              <a:spcBef>
                <a:spcPct val="0"/>
              </a:spcBef>
            </a:pPr>
            <a:r>
              <a:rPr lang="en-US" b="true" sz="2400" spc="-48">
                <a:solidFill>
                  <a:srgbClr val="002555"/>
                </a:solidFill>
                <a:latin typeface="Poppins Semi-Bold"/>
                <a:ea typeface="Poppins Semi-Bold"/>
                <a:cs typeface="Poppins Semi-Bold"/>
                <a:sym typeface="Poppins Semi-Bold"/>
              </a:rPr>
              <a:t>Graphic, Table, Chart</a:t>
            </a:r>
          </a:p>
        </p:txBody>
      </p:sp>
      <p:sp>
        <p:nvSpPr>
          <p:cNvPr name="TextBox 31" id="31"/>
          <p:cNvSpPr txBox="true"/>
          <p:nvPr/>
        </p:nvSpPr>
        <p:spPr>
          <a:xfrm rot="0">
            <a:off x="1764964" y="6331744"/>
            <a:ext cx="5605305" cy="2171345"/>
          </a:xfrm>
          <a:prstGeom prst="rect">
            <a:avLst/>
          </a:prstGeom>
        </p:spPr>
        <p:txBody>
          <a:bodyPr anchor="t" rtlCol="false" tIns="0" lIns="0" bIns="0" rIns="0">
            <a:spAutoFit/>
          </a:bodyPr>
          <a:lstStyle/>
          <a:p>
            <a:pPr algn="l">
              <a:lnSpc>
                <a:spcPts val="2867"/>
              </a:lnSpc>
            </a:pPr>
            <a:r>
              <a:rPr lang="en-US" sz="1737" spc="5">
                <a:solidFill>
                  <a:srgbClr val="000000"/>
                </a:solidFill>
                <a:latin typeface="Poppins"/>
                <a:ea typeface="Poppins"/>
                <a:cs typeface="Poppins"/>
                <a:sym typeface="Poppins"/>
              </a:rPr>
              <a:t>Present and interpret the main findings of the study. Explain the meaning of the results and highlight any significant relationships or trends identified in the analysis. Visual elements such as charts, graphs, or tables may be included to help illustrate the findings.</a:t>
            </a:r>
          </a:p>
        </p:txBody>
      </p:sp>
      <p:sp>
        <p:nvSpPr>
          <p:cNvPr name="TextBox 32" id="32"/>
          <p:cNvSpPr txBox="true"/>
          <p:nvPr/>
        </p:nvSpPr>
        <p:spPr>
          <a:xfrm rot="0">
            <a:off x="8291420" y="6388539"/>
            <a:ext cx="4700357" cy="838200"/>
          </a:xfrm>
          <a:prstGeom prst="rect">
            <a:avLst/>
          </a:prstGeom>
        </p:spPr>
        <p:txBody>
          <a:bodyPr anchor="t" rtlCol="false" tIns="0" lIns="0" bIns="0" rIns="0">
            <a:spAutoFit/>
          </a:bodyPr>
          <a:lstStyle/>
          <a:p>
            <a:pPr algn="l">
              <a:lnSpc>
                <a:spcPts val="3300"/>
              </a:lnSpc>
            </a:pPr>
            <a:r>
              <a:rPr lang="en-US" b="true" sz="2000" i="true" spc="6">
                <a:solidFill>
                  <a:srgbClr val="002555"/>
                </a:solidFill>
                <a:latin typeface="Poppins Bold Italics"/>
                <a:ea typeface="Poppins Bold Italics"/>
                <a:cs typeface="Poppins Bold Italics"/>
                <a:sym typeface="Poppins Bold Italics"/>
              </a:rPr>
              <a:t>I</a:t>
            </a:r>
            <a:r>
              <a:rPr lang="en-US" b="true" sz="2000" i="true" spc="6">
                <a:solidFill>
                  <a:srgbClr val="002555"/>
                </a:solidFill>
                <a:latin typeface="Poppins Bold Italics"/>
                <a:ea typeface="Poppins Bold Italics"/>
                <a:cs typeface="Poppins Bold Italics"/>
                <a:sym typeface="Poppins Bold Italics"/>
              </a:rPr>
              <a:t>nsert chart, graph, or table to illustrate the findings.</a:t>
            </a:r>
          </a:p>
        </p:txBody>
      </p:sp>
      <p:grpSp>
        <p:nvGrpSpPr>
          <p:cNvPr name="Group 33" id="33"/>
          <p:cNvGrpSpPr/>
          <p:nvPr/>
        </p:nvGrpSpPr>
        <p:grpSpPr>
          <a:xfrm rot="0">
            <a:off x="6644595" y="-714911"/>
            <a:ext cx="5033484" cy="1943100"/>
            <a:chOff x="0" y="0"/>
            <a:chExt cx="6711312" cy="2590800"/>
          </a:xfrm>
        </p:grpSpPr>
        <p:grpSp>
          <p:nvGrpSpPr>
            <p:cNvPr name="Group 34" id="34"/>
            <p:cNvGrpSpPr/>
            <p:nvPr/>
          </p:nvGrpSpPr>
          <p:grpSpPr>
            <a:xfrm rot="-10800000">
              <a:off x="0" y="0"/>
              <a:ext cx="6711312" cy="2590800"/>
              <a:chOff x="0" y="0"/>
              <a:chExt cx="1452798" cy="560830"/>
            </a:xfrm>
          </p:grpSpPr>
          <p:sp>
            <p:nvSpPr>
              <p:cNvPr name="Freeform 35" id="35"/>
              <p:cNvSpPr/>
              <p:nvPr/>
            </p:nvSpPr>
            <p:spPr>
              <a:xfrm flipH="false" flipV="false" rot="0">
                <a:off x="0" y="0"/>
                <a:ext cx="1452798" cy="560830"/>
              </a:xfrm>
              <a:custGeom>
                <a:avLst/>
                <a:gdLst/>
                <a:ahLst/>
                <a:cxnLst/>
                <a:rect r="r" b="b" t="t" l="l"/>
                <a:pathLst>
                  <a:path h="560830" w="1452798">
                    <a:moveTo>
                      <a:pt x="103052" y="0"/>
                    </a:moveTo>
                    <a:lnTo>
                      <a:pt x="1349746" y="0"/>
                    </a:lnTo>
                    <a:cubicBezTo>
                      <a:pt x="1406660" y="0"/>
                      <a:pt x="1452798" y="46138"/>
                      <a:pt x="1452798" y="103052"/>
                    </a:cubicBezTo>
                    <a:lnTo>
                      <a:pt x="1452798" y="457779"/>
                    </a:lnTo>
                    <a:cubicBezTo>
                      <a:pt x="1452798" y="485110"/>
                      <a:pt x="1441940" y="511321"/>
                      <a:pt x="1422614" y="530647"/>
                    </a:cubicBezTo>
                    <a:cubicBezTo>
                      <a:pt x="1403288" y="549973"/>
                      <a:pt x="1377077" y="560830"/>
                      <a:pt x="1349746" y="560830"/>
                    </a:cubicBezTo>
                    <a:lnTo>
                      <a:pt x="103052" y="560830"/>
                    </a:lnTo>
                    <a:cubicBezTo>
                      <a:pt x="46138" y="560830"/>
                      <a:pt x="0" y="514693"/>
                      <a:pt x="0" y="457779"/>
                    </a:cubicBezTo>
                    <a:lnTo>
                      <a:pt x="0" y="103052"/>
                    </a:lnTo>
                    <a:cubicBezTo>
                      <a:pt x="0" y="46138"/>
                      <a:pt x="46138" y="0"/>
                      <a:pt x="103052" y="0"/>
                    </a:cubicBezTo>
                    <a:close/>
                  </a:path>
                </a:pathLst>
              </a:custGeom>
              <a:gradFill rotWithShape="true">
                <a:gsLst>
                  <a:gs pos="0">
                    <a:srgbClr val="4983CE">
                      <a:alpha val="100000"/>
                    </a:srgbClr>
                  </a:gs>
                  <a:gs pos="100000">
                    <a:srgbClr val="F1E379">
                      <a:alpha val="100000"/>
                    </a:srgbClr>
                  </a:gs>
                </a:gsLst>
                <a:lin ang="0"/>
              </a:gradFill>
            </p:spPr>
          </p:sp>
          <p:sp>
            <p:nvSpPr>
              <p:cNvPr name="TextBox 36" id="36"/>
              <p:cNvSpPr txBox="true"/>
              <p:nvPr/>
            </p:nvSpPr>
            <p:spPr>
              <a:xfrm>
                <a:off x="0" y="0"/>
                <a:ext cx="1452798" cy="560830"/>
              </a:xfrm>
              <a:prstGeom prst="rect">
                <a:avLst/>
              </a:prstGeom>
            </p:spPr>
            <p:txBody>
              <a:bodyPr anchor="ctr" rtlCol="false" tIns="34124" lIns="34124" bIns="34124" rIns="34124"/>
              <a:lstStyle/>
              <a:p>
                <a:pPr algn="ctr">
                  <a:lnSpc>
                    <a:spcPts val="2174"/>
                  </a:lnSpc>
                </a:pPr>
              </a:p>
            </p:txBody>
          </p:sp>
        </p:grpSp>
        <p:sp>
          <p:nvSpPr>
            <p:cNvPr name="Freeform 37" id="37"/>
            <p:cNvSpPr/>
            <p:nvPr/>
          </p:nvSpPr>
          <p:spPr>
            <a:xfrm flipH="false" flipV="false" rot="0">
              <a:off x="618973" y="1278230"/>
              <a:ext cx="737727" cy="881485"/>
            </a:xfrm>
            <a:custGeom>
              <a:avLst/>
              <a:gdLst/>
              <a:ahLst/>
              <a:cxnLst/>
              <a:rect r="r" b="b" t="t" l="l"/>
              <a:pathLst>
                <a:path h="881485" w="737727">
                  <a:moveTo>
                    <a:pt x="0" y="0"/>
                  </a:moveTo>
                  <a:lnTo>
                    <a:pt x="737726" y="0"/>
                  </a:lnTo>
                  <a:lnTo>
                    <a:pt x="737726" y="881484"/>
                  </a:lnTo>
                  <a:lnTo>
                    <a:pt x="0" y="881484"/>
                  </a:lnTo>
                  <a:lnTo>
                    <a:pt x="0" y="0"/>
                  </a:lnTo>
                  <a:close/>
                </a:path>
              </a:pathLst>
            </a:custGeom>
            <a:blipFill>
              <a:blip r:embed="rId9"/>
              <a:stretch>
                <a:fillRect l="0" t="0" r="0" b="0"/>
              </a:stretch>
            </a:blipFill>
          </p:spPr>
        </p:sp>
        <p:sp>
          <p:nvSpPr>
            <p:cNvPr name="Freeform 38" id="38"/>
            <p:cNvSpPr/>
            <p:nvPr/>
          </p:nvSpPr>
          <p:spPr>
            <a:xfrm flipH="false" flipV="false" rot="0">
              <a:off x="1518851" y="1346200"/>
              <a:ext cx="750597" cy="745544"/>
            </a:xfrm>
            <a:custGeom>
              <a:avLst/>
              <a:gdLst/>
              <a:ahLst/>
              <a:cxnLst/>
              <a:rect r="r" b="b" t="t" l="l"/>
              <a:pathLst>
                <a:path h="745544" w="750597">
                  <a:moveTo>
                    <a:pt x="0" y="0"/>
                  </a:moveTo>
                  <a:lnTo>
                    <a:pt x="750597" y="0"/>
                  </a:lnTo>
                  <a:lnTo>
                    <a:pt x="750597" y="745544"/>
                  </a:lnTo>
                  <a:lnTo>
                    <a:pt x="0" y="745544"/>
                  </a:lnTo>
                  <a:lnTo>
                    <a:pt x="0" y="0"/>
                  </a:lnTo>
                  <a:close/>
                </a:path>
              </a:pathLst>
            </a:custGeom>
            <a:blipFill>
              <a:blip r:embed="rId10"/>
              <a:stretch>
                <a:fillRect l="0" t="-338" r="0" b="-338"/>
              </a:stretch>
            </a:blipFill>
          </p:spPr>
        </p:sp>
        <p:sp>
          <p:nvSpPr>
            <p:cNvPr name="Freeform 39" id="39"/>
            <p:cNvSpPr/>
            <p:nvPr/>
          </p:nvSpPr>
          <p:spPr>
            <a:xfrm flipH="false" flipV="false" rot="0">
              <a:off x="2431599" y="1346200"/>
              <a:ext cx="1816488" cy="745544"/>
            </a:xfrm>
            <a:custGeom>
              <a:avLst/>
              <a:gdLst/>
              <a:ahLst/>
              <a:cxnLst/>
              <a:rect r="r" b="b" t="t" l="l"/>
              <a:pathLst>
                <a:path h="745544" w="1816488">
                  <a:moveTo>
                    <a:pt x="0" y="0"/>
                  </a:moveTo>
                  <a:lnTo>
                    <a:pt x="1816488" y="0"/>
                  </a:lnTo>
                  <a:lnTo>
                    <a:pt x="1816488" y="745544"/>
                  </a:lnTo>
                  <a:lnTo>
                    <a:pt x="0" y="745544"/>
                  </a:lnTo>
                  <a:lnTo>
                    <a:pt x="0" y="0"/>
                  </a:lnTo>
                  <a:close/>
                </a:path>
              </a:pathLst>
            </a:custGeom>
            <a:blipFill>
              <a:blip r:embed="rId11"/>
              <a:stretch>
                <a:fillRect l="0" t="-37030" r="-8256" b="-36643"/>
              </a:stretch>
            </a:blipFill>
          </p:spPr>
        </p:sp>
        <p:sp>
          <p:nvSpPr>
            <p:cNvPr name="Freeform 40" id="40"/>
            <p:cNvSpPr/>
            <p:nvPr/>
          </p:nvSpPr>
          <p:spPr>
            <a:xfrm flipH="false" flipV="false" rot="0">
              <a:off x="4059457" y="1362969"/>
              <a:ext cx="2032882" cy="777578"/>
            </a:xfrm>
            <a:custGeom>
              <a:avLst/>
              <a:gdLst/>
              <a:ahLst/>
              <a:cxnLst/>
              <a:rect r="r" b="b" t="t" l="l"/>
              <a:pathLst>
                <a:path h="777578" w="2032882">
                  <a:moveTo>
                    <a:pt x="0" y="0"/>
                  </a:moveTo>
                  <a:lnTo>
                    <a:pt x="2032882" y="0"/>
                  </a:lnTo>
                  <a:lnTo>
                    <a:pt x="2032882" y="777577"/>
                  </a:lnTo>
                  <a:lnTo>
                    <a:pt x="0" y="777577"/>
                  </a:lnTo>
                  <a:lnTo>
                    <a:pt x="0" y="0"/>
                  </a:lnTo>
                  <a:close/>
                </a:path>
              </a:pathLst>
            </a:custGeom>
            <a:blipFill>
              <a:blip r:embed="rId12"/>
              <a:stretch>
                <a:fillRect l="0" t="0" r="0" b="0"/>
              </a:stretch>
            </a:blipFill>
            <a:ln cap="sq">
              <a:noFill/>
              <a:prstDash val="solid"/>
              <a:miter/>
            </a:ln>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4983CE">
                <a:alpha val="100000"/>
              </a:srgbClr>
            </a:gs>
            <a:gs pos="100000">
              <a:srgbClr val="F1E379">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2259364" y="5747938"/>
            <a:ext cx="5550930" cy="555093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173760">
                    <a:alpha val="68000"/>
                  </a:srgbClr>
                </a:gs>
                <a:gs pos="50000">
                  <a:srgbClr val="87B9FF">
                    <a:alpha val="0"/>
                  </a:srgbClr>
                </a:gs>
                <a:gs pos="100000">
                  <a:srgbClr val="FFFFFF">
                    <a:alpha val="0"/>
                  </a:srgbClr>
                </a:gs>
              </a:gsLst>
              <a:path path="circle">
                <a:fillToRect l="50000" r="50000" t="50000" b="50000"/>
              </a:path>
            </a:gradFill>
          </p:spPr>
        </p:sp>
        <p:sp>
          <p:nvSpPr>
            <p:cNvPr name="TextBox 4" id="4"/>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4630254" y="2219061"/>
            <a:ext cx="3648844" cy="5923507"/>
            <a:chOff x="0" y="0"/>
            <a:chExt cx="368750" cy="598627"/>
          </a:xfrm>
        </p:grpSpPr>
        <p:sp>
          <p:nvSpPr>
            <p:cNvPr name="Freeform 6" id="6"/>
            <p:cNvSpPr/>
            <p:nvPr/>
          </p:nvSpPr>
          <p:spPr>
            <a:xfrm flipH="false" flipV="false" rot="0">
              <a:off x="0" y="0"/>
              <a:ext cx="368750" cy="598627"/>
            </a:xfrm>
            <a:custGeom>
              <a:avLst/>
              <a:gdLst/>
              <a:ahLst/>
              <a:cxnLst/>
              <a:rect r="r" b="b" t="t" l="l"/>
              <a:pathLst>
                <a:path h="598627" w="368750">
                  <a:moveTo>
                    <a:pt x="0" y="0"/>
                  </a:moveTo>
                  <a:lnTo>
                    <a:pt x="368750" y="0"/>
                  </a:lnTo>
                  <a:lnTo>
                    <a:pt x="368750" y="598627"/>
                  </a:lnTo>
                  <a:lnTo>
                    <a:pt x="0" y="598627"/>
                  </a:lnTo>
                  <a:close/>
                </a:path>
              </a:pathLst>
            </a:custGeom>
            <a:blipFill>
              <a:blip r:embed="rId2"/>
              <a:stretch>
                <a:fillRect l="-4180" t="0" r="-4180" b="0"/>
              </a:stretch>
            </a:blipFill>
          </p:spPr>
        </p:sp>
      </p:grpSp>
      <p:grpSp>
        <p:nvGrpSpPr>
          <p:cNvPr name="Group 7" id="7"/>
          <p:cNvGrpSpPr/>
          <p:nvPr/>
        </p:nvGrpSpPr>
        <p:grpSpPr>
          <a:xfrm rot="0">
            <a:off x="659780" y="3334793"/>
            <a:ext cx="3648844" cy="5923507"/>
            <a:chOff x="0" y="0"/>
            <a:chExt cx="368750" cy="598627"/>
          </a:xfrm>
        </p:grpSpPr>
        <p:sp>
          <p:nvSpPr>
            <p:cNvPr name="Freeform 8" id="8"/>
            <p:cNvSpPr/>
            <p:nvPr/>
          </p:nvSpPr>
          <p:spPr>
            <a:xfrm flipH="false" flipV="false" rot="0">
              <a:off x="0" y="0"/>
              <a:ext cx="368750" cy="598627"/>
            </a:xfrm>
            <a:custGeom>
              <a:avLst/>
              <a:gdLst/>
              <a:ahLst/>
              <a:cxnLst/>
              <a:rect r="r" b="b" t="t" l="l"/>
              <a:pathLst>
                <a:path h="598627" w="368750">
                  <a:moveTo>
                    <a:pt x="0" y="0"/>
                  </a:moveTo>
                  <a:lnTo>
                    <a:pt x="368750" y="0"/>
                  </a:lnTo>
                  <a:lnTo>
                    <a:pt x="368750" y="598627"/>
                  </a:lnTo>
                  <a:lnTo>
                    <a:pt x="0" y="598627"/>
                  </a:lnTo>
                  <a:close/>
                </a:path>
              </a:pathLst>
            </a:custGeom>
            <a:blipFill>
              <a:blip r:embed="rId3"/>
              <a:stretch>
                <a:fillRect l="-71643" t="0" r="-71643" b="0"/>
              </a:stretch>
            </a:blipFill>
          </p:spPr>
        </p:sp>
      </p:grpSp>
      <p:grpSp>
        <p:nvGrpSpPr>
          <p:cNvPr name="Group 9" id="9"/>
          <p:cNvGrpSpPr/>
          <p:nvPr/>
        </p:nvGrpSpPr>
        <p:grpSpPr>
          <a:xfrm rot="0">
            <a:off x="15234229" y="99030"/>
            <a:ext cx="5550930" cy="5550930"/>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11" id="11"/>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sp>
        <p:nvSpPr>
          <p:cNvPr name="TextBox 12" id="12"/>
          <p:cNvSpPr txBox="true"/>
          <p:nvPr/>
        </p:nvSpPr>
        <p:spPr>
          <a:xfrm rot="0">
            <a:off x="9144000" y="2285736"/>
            <a:ext cx="8080494" cy="907161"/>
          </a:xfrm>
          <a:prstGeom prst="rect">
            <a:avLst/>
          </a:prstGeom>
        </p:spPr>
        <p:txBody>
          <a:bodyPr anchor="t" rtlCol="false" tIns="0" lIns="0" bIns="0" rIns="0">
            <a:spAutoFit/>
          </a:bodyPr>
          <a:lstStyle/>
          <a:p>
            <a:pPr algn="l">
              <a:lnSpc>
                <a:spcPts val="6911"/>
              </a:lnSpc>
            </a:pPr>
            <a:r>
              <a:rPr lang="en-US" sz="6399" b="true">
                <a:solidFill>
                  <a:srgbClr val="201D1A"/>
                </a:solidFill>
                <a:latin typeface="Bricolage Grotesque Bold"/>
                <a:ea typeface="Bricolage Grotesque Bold"/>
                <a:cs typeface="Bricolage Grotesque Bold"/>
                <a:sym typeface="Bricolage Grotesque Bold"/>
              </a:rPr>
              <a:t>Data Interpretation</a:t>
            </a:r>
          </a:p>
        </p:txBody>
      </p:sp>
      <p:sp>
        <p:nvSpPr>
          <p:cNvPr name="TextBox 13" id="13"/>
          <p:cNvSpPr txBox="true"/>
          <p:nvPr/>
        </p:nvSpPr>
        <p:spPr>
          <a:xfrm rot="0">
            <a:off x="9178806" y="3554461"/>
            <a:ext cx="8080494" cy="2095500"/>
          </a:xfrm>
          <a:prstGeom prst="rect">
            <a:avLst/>
          </a:prstGeom>
        </p:spPr>
        <p:txBody>
          <a:bodyPr anchor="t" rtlCol="false" tIns="0" lIns="0" bIns="0" rIns="0">
            <a:spAutoFit/>
          </a:bodyPr>
          <a:lstStyle/>
          <a:p>
            <a:pPr algn="just">
              <a:lnSpc>
                <a:spcPts val="3300"/>
              </a:lnSpc>
            </a:pPr>
            <a:r>
              <a:rPr lang="en-US" sz="2000" spc="6">
                <a:solidFill>
                  <a:srgbClr val="000000"/>
                </a:solidFill>
                <a:latin typeface="Poppins"/>
                <a:ea typeface="Poppins"/>
                <a:cs typeface="Poppins"/>
                <a:sym typeface="Poppins"/>
              </a:rPr>
              <a:t>Present and </a:t>
            </a:r>
            <a:r>
              <a:rPr lang="en-US" sz="2000" spc="6">
                <a:solidFill>
                  <a:srgbClr val="000000"/>
                </a:solidFill>
                <a:latin typeface="Poppins"/>
                <a:ea typeface="Poppins"/>
                <a:cs typeface="Poppins"/>
                <a:sym typeface="Poppins"/>
              </a:rPr>
              <a:t>interpret the main findings of the study. Explain the meaning of the results and highlight any significant relationships or trends identified in the analysis. Visual elements such as charts, graphs, or tables may be included to help illustrate the findings.</a:t>
            </a:r>
          </a:p>
        </p:txBody>
      </p:sp>
      <p:sp>
        <p:nvSpPr>
          <p:cNvPr name="TextBox 14" id="14"/>
          <p:cNvSpPr txBox="true"/>
          <p:nvPr/>
        </p:nvSpPr>
        <p:spPr>
          <a:xfrm rot="0">
            <a:off x="9178806" y="6047068"/>
            <a:ext cx="8080494" cy="419100"/>
          </a:xfrm>
          <a:prstGeom prst="rect">
            <a:avLst/>
          </a:prstGeom>
        </p:spPr>
        <p:txBody>
          <a:bodyPr anchor="t" rtlCol="false" tIns="0" lIns="0" bIns="0" rIns="0">
            <a:spAutoFit/>
          </a:bodyPr>
          <a:lstStyle/>
          <a:p>
            <a:pPr algn="just">
              <a:lnSpc>
                <a:spcPts val="3300"/>
              </a:lnSpc>
            </a:pPr>
            <a:r>
              <a:rPr lang="en-US" b="true" sz="2000" i="true" spc="6">
                <a:solidFill>
                  <a:srgbClr val="000000"/>
                </a:solidFill>
                <a:latin typeface="Poppins Bold Italics"/>
                <a:ea typeface="Poppins Bold Italics"/>
                <a:cs typeface="Poppins Bold Italics"/>
                <a:sym typeface="Poppins Bold Italics"/>
              </a:rPr>
              <a:t>I</a:t>
            </a:r>
            <a:r>
              <a:rPr lang="en-US" b="true" sz="2000" i="true" spc="6">
                <a:solidFill>
                  <a:srgbClr val="000000"/>
                </a:solidFill>
                <a:latin typeface="Poppins Bold Italics"/>
                <a:ea typeface="Poppins Bold Italics"/>
                <a:cs typeface="Poppins Bold Italics"/>
                <a:sym typeface="Poppins Bold Italics"/>
              </a:rPr>
              <a:t>nsert chart, graph, or table to illustrate the findings.</a:t>
            </a:r>
          </a:p>
        </p:txBody>
      </p:sp>
      <p:grpSp>
        <p:nvGrpSpPr>
          <p:cNvPr name="Group 15" id="15"/>
          <p:cNvGrpSpPr/>
          <p:nvPr/>
        </p:nvGrpSpPr>
        <p:grpSpPr>
          <a:xfrm rot="0">
            <a:off x="6644595" y="-714911"/>
            <a:ext cx="5033484" cy="1943100"/>
            <a:chOff x="0" y="0"/>
            <a:chExt cx="6711312" cy="2590800"/>
          </a:xfrm>
        </p:grpSpPr>
        <p:grpSp>
          <p:nvGrpSpPr>
            <p:cNvPr name="Group 16" id="16"/>
            <p:cNvGrpSpPr/>
            <p:nvPr/>
          </p:nvGrpSpPr>
          <p:grpSpPr>
            <a:xfrm rot="-10800000">
              <a:off x="0" y="0"/>
              <a:ext cx="6711312" cy="2590800"/>
              <a:chOff x="0" y="0"/>
              <a:chExt cx="1452798" cy="560830"/>
            </a:xfrm>
          </p:grpSpPr>
          <p:sp>
            <p:nvSpPr>
              <p:cNvPr name="Freeform 17" id="17"/>
              <p:cNvSpPr/>
              <p:nvPr/>
            </p:nvSpPr>
            <p:spPr>
              <a:xfrm flipH="false" flipV="false" rot="0">
                <a:off x="0" y="0"/>
                <a:ext cx="1452798" cy="560830"/>
              </a:xfrm>
              <a:custGeom>
                <a:avLst/>
                <a:gdLst/>
                <a:ahLst/>
                <a:cxnLst/>
                <a:rect r="r" b="b" t="t" l="l"/>
                <a:pathLst>
                  <a:path h="560830" w="1452798">
                    <a:moveTo>
                      <a:pt x="103052" y="0"/>
                    </a:moveTo>
                    <a:lnTo>
                      <a:pt x="1349746" y="0"/>
                    </a:lnTo>
                    <a:cubicBezTo>
                      <a:pt x="1406660" y="0"/>
                      <a:pt x="1452798" y="46138"/>
                      <a:pt x="1452798" y="103052"/>
                    </a:cubicBezTo>
                    <a:lnTo>
                      <a:pt x="1452798" y="457779"/>
                    </a:lnTo>
                    <a:cubicBezTo>
                      <a:pt x="1452798" y="485110"/>
                      <a:pt x="1441940" y="511321"/>
                      <a:pt x="1422614" y="530647"/>
                    </a:cubicBezTo>
                    <a:cubicBezTo>
                      <a:pt x="1403288" y="549973"/>
                      <a:pt x="1377077" y="560830"/>
                      <a:pt x="1349746" y="560830"/>
                    </a:cubicBezTo>
                    <a:lnTo>
                      <a:pt x="103052" y="560830"/>
                    </a:lnTo>
                    <a:cubicBezTo>
                      <a:pt x="46138" y="560830"/>
                      <a:pt x="0" y="514693"/>
                      <a:pt x="0" y="457779"/>
                    </a:cubicBezTo>
                    <a:lnTo>
                      <a:pt x="0" y="103052"/>
                    </a:lnTo>
                    <a:cubicBezTo>
                      <a:pt x="0" y="46138"/>
                      <a:pt x="46138" y="0"/>
                      <a:pt x="103052" y="0"/>
                    </a:cubicBezTo>
                    <a:close/>
                  </a:path>
                </a:pathLst>
              </a:custGeom>
              <a:gradFill rotWithShape="true">
                <a:gsLst>
                  <a:gs pos="0">
                    <a:srgbClr val="4983CE">
                      <a:alpha val="100000"/>
                    </a:srgbClr>
                  </a:gs>
                  <a:gs pos="100000">
                    <a:srgbClr val="F1E379">
                      <a:alpha val="100000"/>
                    </a:srgbClr>
                  </a:gs>
                </a:gsLst>
                <a:lin ang="0"/>
              </a:gradFill>
            </p:spPr>
          </p:sp>
          <p:sp>
            <p:nvSpPr>
              <p:cNvPr name="TextBox 18" id="18"/>
              <p:cNvSpPr txBox="true"/>
              <p:nvPr/>
            </p:nvSpPr>
            <p:spPr>
              <a:xfrm>
                <a:off x="0" y="0"/>
                <a:ext cx="1452798" cy="560830"/>
              </a:xfrm>
              <a:prstGeom prst="rect">
                <a:avLst/>
              </a:prstGeom>
            </p:spPr>
            <p:txBody>
              <a:bodyPr anchor="ctr" rtlCol="false" tIns="34124" lIns="34124" bIns="34124" rIns="34124"/>
              <a:lstStyle/>
              <a:p>
                <a:pPr algn="ctr">
                  <a:lnSpc>
                    <a:spcPts val="2174"/>
                  </a:lnSpc>
                </a:pPr>
              </a:p>
            </p:txBody>
          </p:sp>
        </p:grpSp>
        <p:sp>
          <p:nvSpPr>
            <p:cNvPr name="Freeform 19" id="19"/>
            <p:cNvSpPr/>
            <p:nvPr/>
          </p:nvSpPr>
          <p:spPr>
            <a:xfrm flipH="false" flipV="false" rot="0">
              <a:off x="618973" y="1278230"/>
              <a:ext cx="737727" cy="881485"/>
            </a:xfrm>
            <a:custGeom>
              <a:avLst/>
              <a:gdLst/>
              <a:ahLst/>
              <a:cxnLst/>
              <a:rect r="r" b="b" t="t" l="l"/>
              <a:pathLst>
                <a:path h="881485" w="737727">
                  <a:moveTo>
                    <a:pt x="0" y="0"/>
                  </a:moveTo>
                  <a:lnTo>
                    <a:pt x="737726" y="0"/>
                  </a:lnTo>
                  <a:lnTo>
                    <a:pt x="737726" y="881484"/>
                  </a:lnTo>
                  <a:lnTo>
                    <a:pt x="0" y="881484"/>
                  </a:lnTo>
                  <a:lnTo>
                    <a:pt x="0" y="0"/>
                  </a:lnTo>
                  <a:close/>
                </a:path>
              </a:pathLst>
            </a:custGeom>
            <a:blipFill>
              <a:blip r:embed="rId4"/>
              <a:stretch>
                <a:fillRect l="0" t="0" r="0" b="0"/>
              </a:stretch>
            </a:blipFill>
          </p:spPr>
        </p:sp>
        <p:sp>
          <p:nvSpPr>
            <p:cNvPr name="Freeform 20" id="20"/>
            <p:cNvSpPr/>
            <p:nvPr/>
          </p:nvSpPr>
          <p:spPr>
            <a:xfrm flipH="false" flipV="false" rot="0">
              <a:off x="1518851" y="1346200"/>
              <a:ext cx="750597" cy="745544"/>
            </a:xfrm>
            <a:custGeom>
              <a:avLst/>
              <a:gdLst/>
              <a:ahLst/>
              <a:cxnLst/>
              <a:rect r="r" b="b" t="t" l="l"/>
              <a:pathLst>
                <a:path h="745544" w="750597">
                  <a:moveTo>
                    <a:pt x="0" y="0"/>
                  </a:moveTo>
                  <a:lnTo>
                    <a:pt x="750597" y="0"/>
                  </a:lnTo>
                  <a:lnTo>
                    <a:pt x="750597" y="745544"/>
                  </a:lnTo>
                  <a:lnTo>
                    <a:pt x="0" y="745544"/>
                  </a:lnTo>
                  <a:lnTo>
                    <a:pt x="0" y="0"/>
                  </a:lnTo>
                  <a:close/>
                </a:path>
              </a:pathLst>
            </a:custGeom>
            <a:blipFill>
              <a:blip r:embed="rId5"/>
              <a:stretch>
                <a:fillRect l="0" t="-338" r="0" b="-338"/>
              </a:stretch>
            </a:blipFill>
          </p:spPr>
        </p:sp>
        <p:sp>
          <p:nvSpPr>
            <p:cNvPr name="Freeform 21" id="21"/>
            <p:cNvSpPr/>
            <p:nvPr/>
          </p:nvSpPr>
          <p:spPr>
            <a:xfrm flipH="false" flipV="false" rot="0">
              <a:off x="2431599" y="1346200"/>
              <a:ext cx="1816488" cy="745544"/>
            </a:xfrm>
            <a:custGeom>
              <a:avLst/>
              <a:gdLst/>
              <a:ahLst/>
              <a:cxnLst/>
              <a:rect r="r" b="b" t="t" l="l"/>
              <a:pathLst>
                <a:path h="745544" w="1816488">
                  <a:moveTo>
                    <a:pt x="0" y="0"/>
                  </a:moveTo>
                  <a:lnTo>
                    <a:pt x="1816488" y="0"/>
                  </a:lnTo>
                  <a:lnTo>
                    <a:pt x="1816488" y="745544"/>
                  </a:lnTo>
                  <a:lnTo>
                    <a:pt x="0" y="745544"/>
                  </a:lnTo>
                  <a:lnTo>
                    <a:pt x="0" y="0"/>
                  </a:lnTo>
                  <a:close/>
                </a:path>
              </a:pathLst>
            </a:custGeom>
            <a:blipFill>
              <a:blip r:embed="rId6"/>
              <a:stretch>
                <a:fillRect l="0" t="-37030" r="-8256" b="-36643"/>
              </a:stretch>
            </a:blipFill>
          </p:spPr>
        </p:sp>
        <p:sp>
          <p:nvSpPr>
            <p:cNvPr name="Freeform 22" id="22"/>
            <p:cNvSpPr/>
            <p:nvPr/>
          </p:nvSpPr>
          <p:spPr>
            <a:xfrm flipH="false" flipV="false" rot="0">
              <a:off x="4059457" y="1362969"/>
              <a:ext cx="2032882" cy="777578"/>
            </a:xfrm>
            <a:custGeom>
              <a:avLst/>
              <a:gdLst/>
              <a:ahLst/>
              <a:cxnLst/>
              <a:rect r="r" b="b" t="t" l="l"/>
              <a:pathLst>
                <a:path h="777578" w="2032882">
                  <a:moveTo>
                    <a:pt x="0" y="0"/>
                  </a:moveTo>
                  <a:lnTo>
                    <a:pt x="2032882" y="0"/>
                  </a:lnTo>
                  <a:lnTo>
                    <a:pt x="2032882" y="777577"/>
                  </a:lnTo>
                  <a:lnTo>
                    <a:pt x="0" y="777577"/>
                  </a:lnTo>
                  <a:lnTo>
                    <a:pt x="0" y="0"/>
                  </a:lnTo>
                  <a:close/>
                </a:path>
              </a:pathLst>
            </a:custGeom>
            <a:blipFill>
              <a:blip r:embed="rId7"/>
              <a:stretch>
                <a:fillRect l="0" t="0" r="0" b="0"/>
              </a:stretch>
            </a:blipFill>
            <a:ln cap="sq">
              <a:noFill/>
              <a:prstDash val="solid"/>
              <a:miter/>
            </a:ln>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7BA"/>
        </a:solidFill>
      </p:bgPr>
    </p:bg>
    <p:spTree>
      <p:nvGrpSpPr>
        <p:cNvPr id="1" name=""/>
        <p:cNvGrpSpPr/>
        <p:nvPr/>
      </p:nvGrpSpPr>
      <p:grpSpPr>
        <a:xfrm>
          <a:off x="0" y="0"/>
          <a:ext cx="0" cy="0"/>
          <a:chOff x="0" y="0"/>
          <a:chExt cx="0" cy="0"/>
        </a:xfrm>
      </p:grpSpPr>
      <p:sp>
        <p:nvSpPr>
          <p:cNvPr name="TextBox 2" id="2"/>
          <p:cNvSpPr txBox="true"/>
          <p:nvPr/>
        </p:nvSpPr>
        <p:spPr>
          <a:xfrm rot="0">
            <a:off x="9623601" y="2870715"/>
            <a:ext cx="6383037" cy="1311163"/>
          </a:xfrm>
          <a:prstGeom prst="rect">
            <a:avLst/>
          </a:prstGeom>
        </p:spPr>
        <p:txBody>
          <a:bodyPr anchor="t" rtlCol="false" tIns="0" lIns="0" bIns="0" rIns="0">
            <a:spAutoFit/>
          </a:bodyPr>
          <a:lstStyle/>
          <a:p>
            <a:pPr algn="l">
              <a:lnSpc>
                <a:spcPts val="9982"/>
              </a:lnSpc>
            </a:pPr>
            <a:r>
              <a:rPr lang="en-US" sz="9242" b="true">
                <a:solidFill>
                  <a:srgbClr val="002555"/>
                </a:solidFill>
                <a:latin typeface="Bricolage Grotesque Bold"/>
                <a:ea typeface="Bricolage Grotesque Bold"/>
                <a:cs typeface="Bricolage Grotesque Bold"/>
                <a:sym typeface="Bricolage Grotesque Bold"/>
              </a:rPr>
              <a:t>Conclusion</a:t>
            </a:r>
          </a:p>
        </p:txBody>
      </p:sp>
      <p:grpSp>
        <p:nvGrpSpPr>
          <p:cNvPr name="Group 3" id="3"/>
          <p:cNvGrpSpPr/>
          <p:nvPr/>
        </p:nvGrpSpPr>
        <p:grpSpPr>
          <a:xfrm rot="0">
            <a:off x="14483835" y="6859332"/>
            <a:ext cx="5550930" cy="5550930"/>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F1EDC">
                    <a:alpha val="68000"/>
                  </a:srgbClr>
                </a:gs>
                <a:gs pos="50000">
                  <a:srgbClr val="E07EFF">
                    <a:alpha val="0"/>
                  </a:srgbClr>
                </a:gs>
                <a:gs pos="100000">
                  <a:srgbClr val="FFFFFF">
                    <a:alpha val="0"/>
                  </a:srgbClr>
                </a:gs>
              </a:gsLst>
              <a:path path="circle">
                <a:fillToRect l="50000" r="50000" t="50000" b="50000"/>
              </a:path>
            </a:gradFill>
          </p:spPr>
        </p:sp>
        <p:sp>
          <p:nvSpPr>
            <p:cNvPr name="TextBox 5" id="5"/>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6" id="6"/>
          <p:cNvGrpSpPr/>
          <p:nvPr/>
        </p:nvGrpSpPr>
        <p:grpSpPr>
          <a:xfrm rot="0">
            <a:off x="1028700" y="-2775465"/>
            <a:ext cx="5550930" cy="555093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4B81CE">
                    <a:alpha val="68000"/>
                  </a:srgbClr>
                </a:gs>
                <a:gs pos="50000">
                  <a:srgbClr val="87B9FF">
                    <a:alpha val="0"/>
                  </a:srgbClr>
                </a:gs>
                <a:gs pos="100000">
                  <a:srgbClr val="FFFFFF">
                    <a:alpha val="0"/>
                  </a:srgbClr>
                </a:gs>
              </a:gsLst>
              <a:path path="circle">
                <a:fillToRect l="50000" r="50000" t="50000" b="50000"/>
              </a:path>
            </a:gradFill>
          </p:spPr>
        </p:sp>
        <p:sp>
          <p:nvSpPr>
            <p:cNvPr name="TextBox 8" id="8"/>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9" id="9"/>
          <p:cNvGrpSpPr/>
          <p:nvPr/>
        </p:nvGrpSpPr>
        <p:grpSpPr>
          <a:xfrm rot="0">
            <a:off x="9587213" y="5340529"/>
            <a:ext cx="7143973" cy="3525863"/>
            <a:chOff x="0" y="0"/>
            <a:chExt cx="721966" cy="356322"/>
          </a:xfrm>
        </p:grpSpPr>
        <p:sp>
          <p:nvSpPr>
            <p:cNvPr name="Freeform 10" id="10"/>
            <p:cNvSpPr/>
            <p:nvPr/>
          </p:nvSpPr>
          <p:spPr>
            <a:xfrm flipH="false" flipV="false" rot="0">
              <a:off x="0" y="0"/>
              <a:ext cx="721966" cy="356322"/>
            </a:xfrm>
            <a:custGeom>
              <a:avLst/>
              <a:gdLst/>
              <a:ahLst/>
              <a:cxnLst/>
              <a:rect r="r" b="b" t="t" l="l"/>
              <a:pathLst>
                <a:path h="356322" w="721966">
                  <a:moveTo>
                    <a:pt x="0" y="0"/>
                  </a:moveTo>
                  <a:lnTo>
                    <a:pt x="721966" y="0"/>
                  </a:lnTo>
                  <a:lnTo>
                    <a:pt x="721966" y="356322"/>
                  </a:lnTo>
                  <a:lnTo>
                    <a:pt x="0" y="356322"/>
                  </a:lnTo>
                  <a:close/>
                </a:path>
              </a:pathLst>
            </a:custGeom>
            <a:blipFill>
              <a:blip r:embed="rId2"/>
              <a:stretch>
                <a:fillRect l="0" t="-17496" r="0" b="-17496"/>
              </a:stretch>
            </a:blipFill>
          </p:spPr>
        </p:sp>
      </p:grpSp>
      <p:grpSp>
        <p:nvGrpSpPr>
          <p:cNvPr name="Group 11" id="11"/>
          <p:cNvGrpSpPr/>
          <p:nvPr/>
        </p:nvGrpSpPr>
        <p:grpSpPr>
          <a:xfrm rot="0">
            <a:off x="1556813" y="2444929"/>
            <a:ext cx="6673313" cy="2976128"/>
            <a:chOff x="0" y="0"/>
            <a:chExt cx="798974" cy="356322"/>
          </a:xfrm>
        </p:grpSpPr>
        <p:sp>
          <p:nvSpPr>
            <p:cNvPr name="Freeform 12" id="12"/>
            <p:cNvSpPr/>
            <p:nvPr/>
          </p:nvSpPr>
          <p:spPr>
            <a:xfrm flipH="false" flipV="false" rot="0">
              <a:off x="0" y="0"/>
              <a:ext cx="798974" cy="356322"/>
            </a:xfrm>
            <a:custGeom>
              <a:avLst/>
              <a:gdLst/>
              <a:ahLst/>
              <a:cxnLst/>
              <a:rect r="r" b="b" t="t" l="l"/>
              <a:pathLst>
                <a:path h="356322" w="798974">
                  <a:moveTo>
                    <a:pt x="0" y="0"/>
                  </a:moveTo>
                  <a:lnTo>
                    <a:pt x="798974" y="0"/>
                  </a:lnTo>
                  <a:lnTo>
                    <a:pt x="798974" y="356322"/>
                  </a:lnTo>
                  <a:lnTo>
                    <a:pt x="0" y="356322"/>
                  </a:lnTo>
                  <a:close/>
                </a:path>
              </a:pathLst>
            </a:custGeom>
            <a:blipFill>
              <a:blip r:embed="rId3"/>
              <a:stretch>
                <a:fillRect l="0" t="-7878" r="0" b="-7878"/>
              </a:stretch>
            </a:blipFill>
          </p:spPr>
        </p:sp>
      </p:grpSp>
      <p:sp>
        <p:nvSpPr>
          <p:cNvPr name="TextBox 13" id="13"/>
          <p:cNvSpPr txBox="true"/>
          <p:nvPr/>
        </p:nvSpPr>
        <p:spPr>
          <a:xfrm rot="0">
            <a:off x="1556813" y="5963982"/>
            <a:ext cx="6818532" cy="1257300"/>
          </a:xfrm>
          <a:prstGeom prst="rect">
            <a:avLst/>
          </a:prstGeom>
        </p:spPr>
        <p:txBody>
          <a:bodyPr anchor="t" rtlCol="false" tIns="0" lIns="0" bIns="0" rIns="0">
            <a:spAutoFit/>
          </a:bodyPr>
          <a:lstStyle/>
          <a:p>
            <a:pPr algn="l">
              <a:lnSpc>
                <a:spcPts val="3300"/>
              </a:lnSpc>
            </a:pPr>
            <a:r>
              <a:rPr lang="en-US" sz="2000" spc="6">
                <a:solidFill>
                  <a:srgbClr val="000000"/>
                </a:solidFill>
                <a:latin typeface="Poppins"/>
                <a:ea typeface="Poppins"/>
                <a:cs typeface="Poppins"/>
                <a:sym typeface="Poppins"/>
              </a:rPr>
              <a:t>Summarize the main results of the study and highlight the key conclusions drawn from the findings.</a:t>
            </a:r>
          </a:p>
        </p:txBody>
      </p:sp>
      <p:grpSp>
        <p:nvGrpSpPr>
          <p:cNvPr name="Group 14" id="14"/>
          <p:cNvGrpSpPr/>
          <p:nvPr/>
        </p:nvGrpSpPr>
        <p:grpSpPr>
          <a:xfrm rot="0">
            <a:off x="6644595" y="-714911"/>
            <a:ext cx="5033484" cy="1943100"/>
            <a:chOff x="0" y="0"/>
            <a:chExt cx="6711312" cy="2590800"/>
          </a:xfrm>
        </p:grpSpPr>
        <p:grpSp>
          <p:nvGrpSpPr>
            <p:cNvPr name="Group 15" id="15"/>
            <p:cNvGrpSpPr/>
            <p:nvPr/>
          </p:nvGrpSpPr>
          <p:grpSpPr>
            <a:xfrm rot="-10800000">
              <a:off x="0" y="0"/>
              <a:ext cx="6711312" cy="2590800"/>
              <a:chOff x="0" y="0"/>
              <a:chExt cx="1452798" cy="560830"/>
            </a:xfrm>
          </p:grpSpPr>
          <p:sp>
            <p:nvSpPr>
              <p:cNvPr name="Freeform 16" id="16"/>
              <p:cNvSpPr/>
              <p:nvPr/>
            </p:nvSpPr>
            <p:spPr>
              <a:xfrm flipH="false" flipV="false" rot="0">
                <a:off x="0" y="0"/>
                <a:ext cx="1452798" cy="560830"/>
              </a:xfrm>
              <a:custGeom>
                <a:avLst/>
                <a:gdLst/>
                <a:ahLst/>
                <a:cxnLst/>
                <a:rect r="r" b="b" t="t" l="l"/>
                <a:pathLst>
                  <a:path h="560830" w="1452798">
                    <a:moveTo>
                      <a:pt x="103052" y="0"/>
                    </a:moveTo>
                    <a:lnTo>
                      <a:pt x="1349746" y="0"/>
                    </a:lnTo>
                    <a:cubicBezTo>
                      <a:pt x="1406660" y="0"/>
                      <a:pt x="1452798" y="46138"/>
                      <a:pt x="1452798" y="103052"/>
                    </a:cubicBezTo>
                    <a:lnTo>
                      <a:pt x="1452798" y="457779"/>
                    </a:lnTo>
                    <a:cubicBezTo>
                      <a:pt x="1452798" y="485110"/>
                      <a:pt x="1441940" y="511321"/>
                      <a:pt x="1422614" y="530647"/>
                    </a:cubicBezTo>
                    <a:cubicBezTo>
                      <a:pt x="1403288" y="549973"/>
                      <a:pt x="1377077" y="560830"/>
                      <a:pt x="1349746" y="560830"/>
                    </a:cubicBezTo>
                    <a:lnTo>
                      <a:pt x="103052" y="560830"/>
                    </a:lnTo>
                    <a:cubicBezTo>
                      <a:pt x="46138" y="560830"/>
                      <a:pt x="0" y="514693"/>
                      <a:pt x="0" y="457779"/>
                    </a:cubicBezTo>
                    <a:lnTo>
                      <a:pt x="0" y="103052"/>
                    </a:lnTo>
                    <a:cubicBezTo>
                      <a:pt x="0" y="46138"/>
                      <a:pt x="46138" y="0"/>
                      <a:pt x="103052" y="0"/>
                    </a:cubicBezTo>
                    <a:close/>
                  </a:path>
                </a:pathLst>
              </a:custGeom>
              <a:gradFill rotWithShape="true">
                <a:gsLst>
                  <a:gs pos="0">
                    <a:srgbClr val="4983CE">
                      <a:alpha val="100000"/>
                    </a:srgbClr>
                  </a:gs>
                  <a:gs pos="100000">
                    <a:srgbClr val="F1E379">
                      <a:alpha val="100000"/>
                    </a:srgbClr>
                  </a:gs>
                </a:gsLst>
                <a:lin ang="0"/>
              </a:gradFill>
            </p:spPr>
          </p:sp>
          <p:sp>
            <p:nvSpPr>
              <p:cNvPr name="TextBox 17" id="17"/>
              <p:cNvSpPr txBox="true"/>
              <p:nvPr/>
            </p:nvSpPr>
            <p:spPr>
              <a:xfrm>
                <a:off x="0" y="0"/>
                <a:ext cx="1452798" cy="560830"/>
              </a:xfrm>
              <a:prstGeom prst="rect">
                <a:avLst/>
              </a:prstGeom>
            </p:spPr>
            <p:txBody>
              <a:bodyPr anchor="ctr" rtlCol="false" tIns="34124" lIns="34124" bIns="34124" rIns="34124"/>
              <a:lstStyle/>
              <a:p>
                <a:pPr algn="ctr">
                  <a:lnSpc>
                    <a:spcPts val="2174"/>
                  </a:lnSpc>
                </a:pPr>
              </a:p>
            </p:txBody>
          </p:sp>
        </p:grpSp>
        <p:sp>
          <p:nvSpPr>
            <p:cNvPr name="Freeform 18" id="18"/>
            <p:cNvSpPr/>
            <p:nvPr/>
          </p:nvSpPr>
          <p:spPr>
            <a:xfrm flipH="false" flipV="false" rot="0">
              <a:off x="618973" y="1278230"/>
              <a:ext cx="737727" cy="881485"/>
            </a:xfrm>
            <a:custGeom>
              <a:avLst/>
              <a:gdLst/>
              <a:ahLst/>
              <a:cxnLst/>
              <a:rect r="r" b="b" t="t" l="l"/>
              <a:pathLst>
                <a:path h="881485" w="737727">
                  <a:moveTo>
                    <a:pt x="0" y="0"/>
                  </a:moveTo>
                  <a:lnTo>
                    <a:pt x="737726" y="0"/>
                  </a:lnTo>
                  <a:lnTo>
                    <a:pt x="737726" y="881484"/>
                  </a:lnTo>
                  <a:lnTo>
                    <a:pt x="0" y="881484"/>
                  </a:lnTo>
                  <a:lnTo>
                    <a:pt x="0" y="0"/>
                  </a:lnTo>
                  <a:close/>
                </a:path>
              </a:pathLst>
            </a:custGeom>
            <a:blipFill>
              <a:blip r:embed="rId4"/>
              <a:stretch>
                <a:fillRect l="0" t="0" r="0" b="0"/>
              </a:stretch>
            </a:blipFill>
          </p:spPr>
        </p:sp>
        <p:sp>
          <p:nvSpPr>
            <p:cNvPr name="Freeform 19" id="19"/>
            <p:cNvSpPr/>
            <p:nvPr/>
          </p:nvSpPr>
          <p:spPr>
            <a:xfrm flipH="false" flipV="false" rot="0">
              <a:off x="1518851" y="1346200"/>
              <a:ext cx="750597" cy="745544"/>
            </a:xfrm>
            <a:custGeom>
              <a:avLst/>
              <a:gdLst/>
              <a:ahLst/>
              <a:cxnLst/>
              <a:rect r="r" b="b" t="t" l="l"/>
              <a:pathLst>
                <a:path h="745544" w="750597">
                  <a:moveTo>
                    <a:pt x="0" y="0"/>
                  </a:moveTo>
                  <a:lnTo>
                    <a:pt x="750597" y="0"/>
                  </a:lnTo>
                  <a:lnTo>
                    <a:pt x="750597" y="745544"/>
                  </a:lnTo>
                  <a:lnTo>
                    <a:pt x="0" y="745544"/>
                  </a:lnTo>
                  <a:lnTo>
                    <a:pt x="0" y="0"/>
                  </a:lnTo>
                  <a:close/>
                </a:path>
              </a:pathLst>
            </a:custGeom>
            <a:blipFill>
              <a:blip r:embed="rId5"/>
              <a:stretch>
                <a:fillRect l="0" t="-338" r="0" b="-338"/>
              </a:stretch>
            </a:blipFill>
          </p:spPr>
        </p:sp>
        <p:sp>
          <p:nvSpPr>
            <p:cNvPr name="Freeform 20" id="20"/>
            <p:cNvSpPr/>
            <p:nvPr/>
          </p:nvSpPr>
          <p:spPr>
            <a:xfrm flipH="false" flipV="false" rot="0">
              <a:off x="2431599" y="1346200"/>
              <a:ext cx="1816488" cy="745544"/>
            </a:xfrm>
            <a:custGeom>
              <a:avLst/>
              <a:gdLst/>
              <a:ahLst/>
              <a:cxnLst/>
              <a:rect r="r" b="b" t="t" l="l"/>
              <a:pathLst>
                <a:path h="745544" w="1816488">
                  <a:moveTo>
                    <a:pt x="0" y="0"/>
                  </a:moveTo>
                  <a:lnTo>
                    <a:pt x="1816488" y="0"/>
                  </a:lnTo>
                  <a:lnTo>
                    <a:pt x="1816488" y="745544"/>
                  </a:lnTo>
                  <a:lnTo>
                    <a:pt x="0" y="745544"/>
                  </a:lnTo>
                  <a:lnTo>
                    <a:pt x="0" y="0"/>
                  </a:lnTo>
                  <a:close/>
                </a:path>
              </a:pathLst>
            </a:custGeom>
            <a:blipFill>
              <a:blip r:embed="rId6"/>
              <a:stretch>
                <a:fillRect l="0" t="-37030" r="-8256" b="-36643"/>
              </a:stretch>
            </a:blipFill>
          </p:spPr>
        </p:sp>
        <p:sp>
          <p:nvSpPr>
            <p:cNvPr name="Freeform 21" id="21"/>
            <p:cNvSpPr/>
            <p:nvPr/>
          </p:nvSpPr>
          <p:spPr>
            <a:xfrm flipH="false" flipV="false" rot="0">
              <a:off x="4059457" y="1362969"/>
              <a:ext cx="2032882" cy="777578"/>
            </a:xfrm>
            <a:custGeom>
              <a:avLst/>
              <a:gdLst/>
              <a:ahLst/>
              <a:cxnLst/>
              <a:rect r="r" b="b" t="t" l="l"/>
              <a:pathLst>
                <a:path h="777578" w="2032882">
                  <a:moveTo>
                    <a:pt x="0" y="0"/>
                  </a:moveTo>
                  <a:lnTo>
                    <a:pt x="2032882" y="0"/>
                  </a:lnTo>
                  <a:lnTo>
                    <a:pt x="2032882" y="777577"/>
                  </a:lnTo>
                  <a:lnTo>
                    <a:pt x="0" y="777577"/>
                  </a:lnTo>
                  <a:lnTo>
                    <a:pt x="0" y="0"/>
                  </a:lnTo>
                  <a:close/>
                </a:path>
              </a:pathLst>
            </a:custGeom>
            <a:blipFill>
              <a:blip r:embed="rId7"/>
              <a:stretch>
                <a:fillRect l="0" t="0" r="0" b="0"/>
              </a:stretch>
            </a:blipFill>
            <a:ln cap="sq">
              <a:noFill/>
              <a:prstDash val="solid"/>
              <a:miter/>
            </a:ln>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0" y="1939242"/>
            <a:ext cx="18288000" cy="8347758"/>
            <a:chOff x="0" y="0"/>
            <a:chExt cx="4816593" cy="2198587"/>
          </a:xfrm>
        </p:grpSpPr>
        <p:sp>
          <p:nvSpPr>
            <p:cNvPr name="Freeform 4" id="4"/>
            <p:cNvSpPr/>
            <p:nvPr/>
          </p:nvSpPr>
          <p:spPr>
            <a:xfrm flipH="false" flipV="false" rot="0">
              <a:off x="0" y="0"/>
              <a:ext cx="4816592" cy="2198587"/>
            </a:xfrm>
            <a:custGeom>
              <a:avLst/>
              <a:gdLst/>
              <a:ahLst/>
              <a:cxnLst/>
              <a:rect r="r" b="b" t="t" l="l"/>
              <a:pathLst>
                <a:path h="2198587" w="4816592">
                  <a:moveTo>
                    <a:pt x="0" y="0"/>
                  </a:moveTo>
                  <a:lnTo>
                    <a:pt x="4816592" y="0"/>
                  </a:lnTo>
                  <a:lnTo>
                    <a:pt x="4816592" y="2198587"/>
                  </a:lnTo>
                  <a:lnTo>
                    <a:pt x="0" y="2198587"/>
                  </a:lnTo>
                  <a:close/>
                </a:path>
              </a:pathLst>
            </a:custGeom>
            <a:gradFill rotWithShape="true">
              <a:gsLst>
                <a:gs pos="0">
                  <a:srgbClr val="002555">
                    <a:alpha val="0"/>
                  </a:srgbClr>
                </a:gs>
                <a:gs pos="100000">
                  <a:srgbClr val="FFEE7B">
                    <a:alpha val="100000"/>
                  </a:srgbClr>
                </a:gs>
              </a:gsLst>
              <a:lin ang="5400000"/>
            </a:gradFill>
          </p:spPr>
        </p:sp>
        <p:sp>
          <p:nvSpPr>
            <p:cNvPr name="TextBox 5" id="5"/>
            <p:cNvSpPr txBox="true"/>
            <p:nvPr/>
          </p:nvSpPr>
          <p:spPr>
            <a:xfrm>
              <a:off x="0" y="-38100"/>
              <a:ext cx="4816593" cy="2236687"/>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7741986" y="7259627"/>
            <a:ext cx="5238940" cy="703575"/>
            <a:chOff x="0" y="0"/>
            <a:chExt cx="1379803" cy="185304"/>
          </a:xfrm>
        </p:grpSpPr>
        <p:sp>
          <p:nvSpPr>
            <p:cNvPr name="Freeform 7" id="7"/>
            <p:cNvSpPr/>
            <p:nvPr/>
          </p:nvSpPr>
          <p:spPr>
            <a:xfrm flipH="false" flipV="false" rot="0">
              <a:off x="0" y="0"/>
              <a:ext cx="1379803" cy="185304"/>
            </a:xfrm>
            <a:custGeom>
              <a:avLst/>
              <a:gdLst/>
              <a:ahLst/>
              <a:cxnLst/>
              <a:rect r="r" b="b" t="t" l="l"/>
              <a:pathLst>
                <a:path h="185304" w="1379803">
                  <a:moveTo>
                    <a:pt x="0" y="0"/>
                  </a:moveTo>
                  <a:lnTo>
                    <a:pt x="1379803" y="0"/>
                  </a:lnTo>
                  <a:lnTo>
                    <a:pt x="1379803" y="185304"/>
                  </a:lnTo>
                  <a:lnTo>
                    <a:pt x="0" y="185304"/>
                  </a:lnTo>
                  <a:close/>
                </a:path>
              </a:pathLst>
            </a:custGeom>
            <a:ln w="57150" cap="sq">
              <a:gradFill>
                <a:gsLst>
                  <a:gs pos="0">
                    <a:srgbClr val="4983CE">
                      <a:alpha val="100000"/>
                    </a:srgbClr>
                  </a:gs>
                  <a:gs pos="100000">
                    <a:srgbClr val="9BB3D3">
                      <a:alpha val="100000"/>
                    </a:srgbClr>
                  </a:gs>
                </a:gsLst>
                <a:lin ang="0"/>
              </a:gradFill>
              <a:prstDash val="solid"/>
              <a:miter/>
            </a:ln>
          </p:spPr>
        </p:sp>
        <p:sp>
          <p:nvSpPr>
            <p:cNvPr name="TextBox 8" id="8"/>
            <p:cNvSpPr txBox="true"/>
            <p:nvPr/>
          </p:nvSpPr>
          <p:spPr>
            <a:xfrm>
              <a:off x="0" y="28575"/>
              <a:ext cx="1379803" cy="156729"/>
            </a:xfrm>
            <a:prstGeom prst="rect">
              <a:avLst/>
            </a:prstGeom>
          </p:spPr>
          <p:txBody>
            <a:bodyPr anchor="ctr" rtlCol="false" tIns="50800" lIns="50800" bIns="50800" rIns="50800"/>
            <a:lstStyle/>
            <a:p>
              <a:pPr algn="ctr">
                <a:lnSpc>
                  <a:spcPts val="2592"/>
                </a:lnSpc>
              </a:pPr>
            </a:p>
          </p:txBody>
        </p:sp>
      </p:grpSp>
      <p:sp>
        <p:nvSpPr>
          <p:cNvPr name="TextBox 9" id="9"/>
          <p:cNvSpPr txBox="true"/>
          <p:nvPr/>
        </p:nvSpPr>
        <p:spPr>
          <a:xfrm rot="0">
            <a:off x="1309818" y="3788216"/>
            <a:ext cx="15668363" cy="2948692"/>
          </a:xfrm>
          <a:prstGeom prst="rect">
            <a:avLst/>
          </a:prstGeom>
        </p:spPr>
        <p:txBody>
          <a:bodyPr anchor="t" rtlCol="false" tIns="0" lIns="0" bIns="0" rIns="0">
            <a:spAutoFit/>
          </a:bodyPr>
          <a:lstStyle/>
          <a:p>
            <a:pPr algn="ctr">
              <a:lnSpc>
                <a:spcPts val="22658"/>
              </a:lnSpc>
            </a:pPr>
            <a:r>
              <a:rPr lang="en-US" sz="20979" b="true">
                <a:solidFill>
                  <a:srgbClr val="FFFFFF"/>
                </a:solidFill>
                <a:latin typeface="Bricolage Grotesque Bold"/>
                <a:ea typeface="Bricolage Grotesque Bold"/>
                <a:cs typeface="Bricolage Grotesque Bold"/>
                <a:sym typeface="Bricolage Grotesque Bold"/>
              </a:rPr>
              <a:t>Thank You</a:t>
            </a:r>
          </a:p>
        </p:txBody>
      </p:sp>
      <p:grpSp>
        <p:nvGrpSpPr>
          <p:cNvPr name="Group 10" id="10"/>
          <p:cNvGrpSpPr/>
          <p:nvPr/>
        </p:nvGrpSpPr>
        <p:grpSpPr>
          <a:xfrm rot="0">
            <a:off x="5307075" y="7259627"/>
            <a:ext cx="3167243" cy="703575"/>
            <a:chOff x="0" y="0"/>
            <a:chExt cx="834171" cy="185304"/>
          </a:xfrm>
        </p:grpSpPr>
        <p:sp>
          <p:nvSpPr>
            <p:cNvPr name="Freeform 11" id="11"/>
            <p:cNvSpPr/>
            <p:nvPr/>
          </p:nvSpPr>
          <p:spPr>
            <a:xfrm flipH="false" flipV="false" rot="0">
              <a:off x="0" y="0"/>
              <a:ext cx="834171" cy="185304"/>
            </a:xfrm>
            <a:custGeom>
              <a:avLst/>
              <a:gdLst/>
              <a:ahLst/>
              <a:cxnLst/>
              <a:rect r="r" b="b" t="t" l="l"/>
              <a:pathLst>
                <a:path h="185304" w="834171">
                  <a:moveTo>
                    <a:pt x="0" y="0"/>
                  </a:moveTo>
                  <a:lnTo>
                    <a:pt x="834171" y="0"/>
                  </a:lnTo>
                  <a:lnTo>
                    <a:pt x="834171" y="185304"/>
                  </a:lnTo>
                  <a:lnTo>
                    <a:pt x="0" y="185304"/>
                  </a:lnTo>
                  <a:close/>
                </a:path>
              </a:pathLst>
            </a:custGeom>
            <a:gradFill rotWithShape="true">
              <a:gsLst>
                <a:gs pos="0">
                  <a:srgbClr val="4983CE">
                    <a:alpha val="100000"/>
                  </a:srgbClr>
                </a:gs>
                <a:gs pos="100000">
                  <a:srgbClr val="9BB3D3">
                    <a:alpha val="100000"/>
                  </a:srgbClr>
                </a:gs>
              </a:gsLst>
              <a:lin ang="0"/>
            </a:gradFill>
          </p:spPr>
        </p:sp>
        <p:sp>
          <p:nvSpPr>
            <p:cNvPr name="TextBox 12" id="12"/>
            <p:cNvSpPr txBox="true"/>
            <p:nvPr/>
          </p:nvSpPr>
          <p:spPr>
            <a:xfrm>
              <a:off x="0" y="28575"/>
              <a:ext cx="834171" cy="156729"/>
            </a:xfrm>
            <a:prstGeom prst="rect">
              <a:avLst/>
            </a:prstGeom>
          </p:spPr>
          <p:txBody>
            <a:bodyPr anchor="ctr" rtlCol="false" tIns="50800" lIns="50800" bIns="50800" rIns="50800"/>
            <a:lstStyle/>
            <a:p>
              <a:pPr algn="ctr">
                <a:lnSpc>
                  <a:spcPts val="2592"/>
                </a:lnSpc>
              </a:pPr>
            </a:p>
          </p:txBody>
        </p:sp>
      </p:grpSp>
      <p:sp>
        <p:nvSpPr>
          <p:cNvPr name="TextBox 13" id="13"/>
          <p:cNvSpPr txBox="true"/>
          <p:nvPr/>
        </p:nvSpPr>
        <p:spPr>
          <a:xfrm rot="0">
            <a:off x="5504224" y="7459776"/>
            <a:ext cx="2772943" cy="331851"/>
          </a:xfrm>
          <a:prstGeom prst="rect">
            <a:avLst/>
          </a:prstGeom>
        </p:spPr>
        <p:txBody>
          <a:bodyPr anchor="t" rtlCol="false" tIns="0" lIns="0" bIns="0" rIns="0">
            <a:spAutoFit/>
          </a:bodyPr>
          <a:lstStyle/>
          <a:p>
            <a:pPr algn="ctr">
              <a:lnSpc>
                <a:spcPts val="2592"/>
              </a:lnSpc>
            </a:pPr>
            <a:r>
              <a:rPr lang="en-US" sz="2400" b="true">
                <a:solidFill>
                  <a:srgbClr val="FFFFFF"/>
                </a:solidFill>
                <a:latin typeface="Bricolage Grotesque Bold"/>
                <a:ea typeface="Bricolage Grotesque Bold"/>
                <a:cs typeface="Bricolage Grotesque Bold"/>
                <a:sym typeface="Bricolage Grotesque Bold"/>
              </a:rPr>
              <a:t>End Presentation</a:t>
            </a:r>
          </a:p>
        </p:txBody>
      </p:sp>
      <p:sp>
        <p:nvSpPr>
          <p:cNvPr name="TextBox 14" id="14"/>
          <p:cNvSpPr txBox="true"/>
          <p:nvPr/>
        </p:nvSpPr>
        <p:spPr>
          <a:xfrm rot="0">
            <a:off x="8474317" y="7459776"/>
            <a:ext cx="4449343" cy="331851"/>
          </a:xfrm>
          <a:prstGeom prst="rect">
            <a:avLst/>
          </a:prstGeom>
        </p:spPr>
        <p:txBody>
          <a:bodyPr anchor="t" rtlCol="false" tIns="0" lIns="0" bIns="0" rIns="0">
            <a:spAutoFit/>
          </a:bodyPr>
          <a:lstStyle/>
          <a:p>
            <a:pPr algn="ctr">
              <a:lnSpc>
                <a:spcPts val="2592"/>
              </a:lnSpc>
            </a:pPr>
            <a:r>
              <a:rPr lang="en-US" sz="2400" b="true">
                <a:solidFill>
                  <a:srgbClr val="FFFFFF"/>
                </a:solidFill>
                <a:latin typeface="Bricolage Grotesque Bold"/>
                <a:ea typeface="Bricolage Grotesque Bold"/>
                <a:cs typeface="Bricolage Grotesque Bold"/>
                <a:sym typeface="Bricolage Grotesque Bold"/>
              </a:rPr>
              <a:t>See You Next Presentation</a:t>
            </a:r>
          </a:p>
        </p:txBody>
      </p:sp>
      <p:grpSp>
        <p:nvGrpSpPr>
          <p:cNvPr name="Group 15" id="15"/>
          <p:cNvGrpSpPr/>
          <p:nvPr/>
        </p:nvGrpSpPr>
        <p:grpSpPr>
          <a:xfrm rot="0">
            <a:off x="-3322846" y="1718310"/>
            <a:ext cx="5550930" cy="555093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F1EDC">
                    <a:alpha val="35000"/>
                  </a:srgbClr>
                </a:gs>
                <a:gs pos="50000">
                  <a:srgbClr val="E07EFF">
                    <a:alpha val="0"/>
                  </a:srgbClr>
                </a:gs>
                <a:gs pos="100000">
                  <a:srgbClr val="FFFFFF">
                    <a:alpha val="0"/>
                  </a:srgbClr>
                </a:gs>
              </a:gsLst>
              <a:path path="circle">
                <a:fillToRect l="50000" r="50000" t="50000" b="50000"/>
              </a:path>
            </a:gradFill>
          </p:spPr>
        </p:sp>
        <p:sp>
          <p:nvSpPr>
            <p:cNvPr name="TextBox 17" id="17"/>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18" id="18"/>
          <p:cNvGrpSpPr/>
          <p:nvPr/>
        </p:nvGrpSpPr>
        <p:grpSpPr>
          <a:xfrm rot="0">
            <a:off x="15622182" y="-674066"/>
            <a:ext cx="5550930" cy="5550930"/>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adFill rotWithShape="true">
              <a:gsLst>
                <a:gs pos="0">
                  <a:srgbClr val="AF1EDC">
                    <a:alpha val="35000"/>
                  </a:srgbClr>
                </a:gs>
                <a:gs pos="50000">
                  <a:srgbClr val="E07EFF">
                    <a:alpha val="0"/>
                  </a:srgbClr>
                </a:gs>
                <a:gs pos="100000">
                  <a:srgbClr val="FFFFFF">
                    <a:alpha val="0"/>
                  </a:srgbClr>
                </a:gs>
              </a:gsLst>
              <a:path path="circle">
                <a:fillToRect l="50000" r="50000" t="50000" b="50000"/>
              </a:path>
            </a:gradFill>
          </p:spPr>
        </p:sp>
        <p:sp>
          <p:nvSpPr>
            <p:cNvPr name="TextBox 20" id="20"/>
            <p:cNvSpPr txBox="true"/>
            <p:nvPr/>
          </p:nvSpPr>
          <p:spPr>
            <a:xfrm>
              <a:off x="76200" y="19050"/>
              <a:ext cx="660400" cy="717550"/>
            </a:xfrm>
            <a:prstGeom prst="rect">
              <a:avLst/>
            </a:prstGeom>
          </p:spPr>
          <p:txBody>
            <a:bodyPr anchor="ctr" rtlCol="false" tIns="50800" lIns="50800" bIns="50800" rIns="50800"/>
            <a:lstStyle/>
            <a:p>
              <a:pPr algn="ctr">
                <a:lnSpc>
                  <a:spcPts val="2940"/>
                </a:lnSpc>
              </a:pPr>
            </a:p>
          </p:txBody>
        </p:sp>
      </p:grpSp>
      <p:grpSp>
        <p:nvGrpSpPr>
          <p:cNvPr name="Group 21" id="21"/>
          <p:cNvGrpSpPr/>
          <p:nvPr/>
        </p:nvGrpSpPr>
        <p:grpSpPr>
          <a:xfrm rot="0">
            <a:off x="6879506" y="1028700"/>
            <a:ext cx="4528987" cy="925758"/>
            <a:chOff x="0" y="0"/>
            <a:chExt cx="6038650" cy="1234344"/>
          </a:xfrm>
        </p:grpSpPr>
        <p:grpSp>
          <p:nvGrpSpPr>
            <p:cNvPr name="Group 22" id="22"/>
            <p:cNvGrpSpPr/>
            <p:nvPr/>
          </p:nvGrpSpPr>
          <p:grpSpPr>
            <a:xfrm rot="-10800000">
              <a:off x="0" y="0"/>
              <a:ext cx="6038650" cy="1234344"/>
              <a:chOff x="0" y="0"/>
              <a:chExt cx="1307186" cy="267198"/>
            </a:xfrm>
          </p:grpSpPr>
          <p:sp>
            <p:nvSpPr>
              <p:cNvPr name="Freeform 23" id="23"/>
              <p:cNvSpPr/>
              <p:nvPr/>
            </p:nvSpPr>
            <p:spPr>
              <a:xfrm flipH="false" flipV="false" rot="0">
                <a:off x="0" y="0"/>
                <a:ext cx="1307186" cy="267198"/>
              </a:xfrm>
              <a:custGeom>
                <a:avLst/>
                <a:gdLst/>
                <a:ahLst/>
                <a:cxnLst/>
                <a:rect r="r" b="b" t="t" l="l"/>
                <a:pathLst>
                  <a:path h="267198" w="1307186">
                    <a:moveTo>
                      <a:pt x="133599" y="0"/>
                    </a:moveTo>
                    <a:lnTo>
                      <a:pt x="1173587" y="0"/>
                    </a:lnTo>
                    <a:cubicBezTo>
                      <a:pt x="1209020" y="0"/>
                      <a:pt x="1243001" y="14076"/>
                      <a:pt x="1268056" y="39130"/>
                    </a:cubicBezTo>
                    <a:cubicBezTo>
                      <a:pt x="1293111" y="64185"/>
                      <a:pt x="1307186" y="98167"/>
                      <a:pt x="1307186" y="133599"/>
                    </a:cubicBezTo>
                    <a:lnTo>
                      <a:pt x="1307186" y="133599"/>
                    </a:lnTo>
                    <a:cubicBezTo>
                      <a:pt x="1307186" y="169032"/>
                      <a:pt x="1293111" y="203013"/>
                      <a:pt x="1268056" y="228068"/>
                    </a:cubicBezTo>
                    <a:cubicBezTo>
                      <a:pt x="1243001" y="253123"/>
                      <a:pt x="1209020" y="267198"/>
                      <a:pt x="1173587" y="267198"/>
                    </a:cubicBezTo>
                    <a:lnTo>
                      <a:pt x="133599" y="267198"/>
                    </a:lnTo>
                    <a:cubicBezTo>
                      <a:pt x="98167" y="267198"/>
                      <a:pt x="64185" y="253123"/>
                      <a:pt x="39130" y="228068"/>
                    </a:cubicBezTo>
                    <a:cubicBezTo>
                      <a:pt x="14076" y="203013"/>
                      <a:pt x="0" y="169032"/>
                      <a:pt x="0" y="133599"/>
                    </a:cubicBezTo>
                    <a:lnTo>
                      <a:pt x="0" y="133599"/>
                    </a:lnTo>
                    <a:cubicBezTo>
                      <a:pt x="0" y="98167"/>
                      <a:pt x="14076" y="64185"/>
                      <a:pt x="39130" y="39130"/>
                    </a:cubicBezTo>
                    <a:cubicBezTo>
                      <a:pt x="64185" y="14076"/>
                      <a:pt x="98167" y="0"/>
                      <a:pt x="133599" y="0"/>
                    </a:cubicBezTo>
                    <a:close/>
                  </a:path>
                </a:pathLst>
              </a:custGeom>
              <a:gradFill rotWithShape="true">
                <a:gsLst>
                  <a:gs pos="0">
                    <a:srgbClr val="4983CE">
                      <a:alpha val="100000"/>
                    </a:srgbClr>
                  </a:gs>
                  <a:gs pos="100000">
                    <a:srgbClr val="F1E379">
                      <a:alpha val="100000"/>
                    </a:srgbClr>
                  </a:gs>
                </a:gsLst>
                <a:lin ang="0"/>
              </a:gradFill>
            </p:spPr>
          </p:sp>
          <p:sp>
            <p:nvSpPr>
              <p:cNvPr name="TextBox 24" id="24"/>
              <p:cNvSpPr txBox="true"/>
              <p:nvPr/>
            </p:nvSpPr>
            <p:spPr>
              <a:xfrm>
                <a:off x="0" y="0"/>
                <a:ext cx="1307186" cy="267198"/>
              </a:xfrm>
              <a:prstGeom prst="rect">
                <a:avLst/>
              </a:prstGeom>
            </p:spPr>
            <p:txBody>
              <a:bodyPr anchor="ctr" rtlCol="false" tIns="34124" lIns="34124" bIns="34124" rIns="34124"/>
              <a:lstStyle/>
              <a:p>
                <a:pPr algn="ctr">
                  <a:lnSpc>
                    <a:spcPts val="2174"/>
                  </a:lnSpc>
                </a:pPr>
              </a:p>
            </p:txBody>
          </p:sp>
        </p:grpSp>
        <p:sp>
          <p:nvSpPr>
            <p:cNvPr name="Freeform 25" id="25"/>
            <p:cNvSpPr/>
            <p:nvPr/>
          </p:nvSpPr>
          <p:spPr>
            <a:xfrm flipH="false" flipV="false" rot="0">
              <a:off x="518301" y="194021"/>
              <a:ext cx="684386" cy="817749"/>
            </a:xfrm>
            <a:custGeom>
              <a:avLst/>
              <a:gdLst/>
              <a:ahLst/>
              <a:cxnLst/>
              <a:rect r="r" b="b" t="t" l="l"/>
              <a:pathLst>
                <a:path h="817749" w="684386">
                  <a:moveTo>
                    <a:pt x="0" y="0"/>
                  </a:moveTo>
                  <a:lnTo>
                    <a:pt x="684386" y="0"/>
                  </a:lnTo>
                  <a:lnTo>
                    <a:pt x="684386" y="817750"/>
                  </a:lnTo>
                  <a:lnTo>
                    <a:pt x="0" y="817750"/>
                  </a:lnTo>
                  <a:lnTo>
                    <a:pt x="0" y="0"/>
                  </a:lnTo>
                  <a:close/>
                </a:path>
              </a:pathLst>
            </a:custGeom>
            <a:blipFill>
              <a:blip r:embed="rId3"/>
              <a:stretch>
                <a:fillRect l="0" t="0" r="0" b="0"/>
              </a:stretch>
            </a:blipFill>
          </p:spPr>
        </p:sp>
        <p:sp>
          <p:nvSpPr>
            <p:cNvPr name="Freeform 26" id="26"/>
            <p:cNvSpPr/>
            <p:nvPr/>
          </p:nvSpPr>
          <p:spPr>
            <a:xfrm flipH="false" flipV="false" rot="0">
              <a:off x="1353114" y="257077"/>
              <a:ext cx="696326" cy="691638"/>
            </a:xfrm>
            <a:custGeom>
              <a:avLst/>
              <a:gdLst/>
              <a:ahLst/>
              <a:cxnLst/>
              <a:rect r="r" b="b" t="t" l="l"/>
              <a:pathLst>
                <a:path h="691638" w="696326">
                  <a:moveTo>
                    <a:pt x="0" y="0"/>
                  </a:moveTo>
                  <a:lnTo>
                    <a:pt x="696326" y="0"/>
                  </a:lnTo>
                  <a:lnTo>
                    <a:pt x="696326" y="691638"/>
                  </a:lnTo>
                  <a:lnTo>
                    <a:pt x="0" y="691638"/>
                  </a:lnTo>
                  <a:lnTo>
                    <a:pt x="0" y="0"/>
                  </a:lnTo>
                  <a:close/>
                </a:path>
              </a:pathLst>
            </a:custGeom>
            <a:blipFill>
              <a:blip r:embed="rId4"/>
              <a:stretch>
                <a:fillRect l="0" t="-338" r="0" b="-338"/>
              </a:stretch>
            </a:blipFill>
          </p:spPr>
        </p:sp>
        <p:sp>
          <p:nvSpPr>
            <p:cNvPr name="Freeform 27" id="27"/>
            <p:cNvSpPr/>
            <p:nvPr/>
          </p:nvSpPr>
          <p:spPr>
            <a:xfrm flipH="false" flipV="false" rot="0">
              <a:off x="2199866" y="257077"/>
              <a:ext cx="1685148" cy="691638"/>
            </a:xfrm>
            <a:custGeom>
              <a:avLst/>
              <a:gdLst/>
              <a:ahLst/>
              <a:cxnLst/>
              <a:rect r="r" b="b" t="t" l="l"/>
              <a:pathLst>
                <a:path h="691638" w="1685148">
                  <a:moveTo>
                    <a:pt x="0" y="0"/>
                  </a:moveTo>
                  <a:lnTo>
                    <a:pt x="1685149" y="0"/>
                  </a:lnTo>
                  <a:lnTo>
                    <a:pt x="1685149" y="691638"/>
                  </a:lnTo>
                  <a:lnTo>
                    <a:pt x="0" y="691638"/>
                  </a:lnTo>
                  <a:lnTo>
                    <a:pt x="0" y="0"/>
                  </a:lnTo>
                  <a:close/>
                </a:path>
              </a:pathLst>
            </a:custGeom>
            <a:blipFill>
              <a:blip r:embed="rId5"/>
              <a:stretch>
                <a:fillRect l="0" t="-37030" r="-8256" b="-36643"/>
              </a:stretch>
            </a:blipFill>
          </p:spPr>
        </p:sp>
        <p:sp>
          <p:nvSpPr>
            <p:cNvPr name="Freeform 28" id="28"/>
            <p:cNvSpPr/>
            <p:nvPr/>
          </p:nvSpPr>
          <p:spPr>
            <a:xfrm flipH="false" flipV="false" rot="0">
              <a:off x="3710023" y="272633"/>
              <a:ext cx="1885896" cy="721355"/>
            </a:xfrm>
            <a:custGeom>
              <a:avLst/>
              <a:gdLst/>
              <a:ahLst/>
              <a:cxnLst/>
              <a:rect r="r" b="b" t="t" l="l"/>
              <a:pathLst>
                <a:path h="721355" w="1885896">
                  <a:moveTo>
                    <a:pt x="0" y="0"/>
                  </a:moveTo>
                  <a:lnTo>
                    <a:pt x="1885896" y="0"/>
                  </a:lnTo>
                  <a:lnTo>
                    <a:pt x="1885896" y="721356"/>
                  </a:lnTo>
                  <a:lnTo>
                    <a:pt x="0" y="721356"/>
                  </a:lnTo>
                  <a:lnTo>
                    <a:pt x="0" y="0"/>
                  </a:lnTo>
                  <a:close/>
                </a:path>
              </a:pathLst>
            </a:custGeom>
            <a:blipFill>
              <a:blip r:embed="rId6"/>
              <a:stretch>
                <a:fillRect l="0" t="0" r="0" b="0"/>
              </a:stretch>
            </a:blipFill>
            <a:ln cap="sq">
              <a:noFill/>
              <a:prstDash val="solid"/>
              <a:miter/>
            </a:ln>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DAHD6FVc_jY</dc:identifier>
  <dcterms:modified xsi:type="dcterms:W3CDTF">2011-08-01T06:04:30Z</dcterms:modified>
  <cp:revision>1</cp:revision>
  <dc:title>PPT ICNPH</dc:title>
</cp:coreProperties>
</file>